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7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6" r:id="rId3"/>
    <p:sldId id="315" r:id="rId4"/>
    <p:sldId id="505" r:id="rId5"/>
    <p:sldId id="319" r:id="rId6"/>
    <p:sldId id="323" r:id="rId7"/>
    <p:sldId id="325" r:id="rId8"/>
    <p:sldId id="335" r:id="rId9"/>
    <p:sldId id="506" r:id="rId10"/>
    <p:sldId id="507" r:id="rId11"/>
    <p:sldId id="514" r:id="rId12"/>
    <p:sldId id="509" r:id="rId13"/>
    <p:sldId id="510" r:id="rId14"/>
    <p:sldId id="511" r:id="rId15"/>
    <p:sldId id="512" r:id="rId16"/>
    <p:sldId id="513" r:id="rId17"/>
    <p:sldId id="342" r:id="rId18"/>
    <p:sldId id="343" r:id="rId19"/>
    <p:sldId id="344" r:id="rId20"/>
    <p:sldId id="345" r:id="rId21"/>
    <p:sldId id="34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9DC5915F-54CC-4DF8-887C-09E0B507CA3F}"/>
    <pc:docChg chg="delSld modSld">
      <pc:chgData name="Aastha Kumar" userId="f94225b3-263d-47de-91f3-c17c89a7eef3" providerId="ADAL" clId="{9DC5915F-54CC-4DF8-887C-09E0B507CA3F}" dt="2024-02-16T06:52:37.922" v="32" actId="20577"/>
      <pc:docMkLst>
        <pc:docMk/>
      </pc:docMkLst>
      <pc:sldChg chg="modSp mod">
        <pc:chgData name="Aastha Kumar" userId="f94225b3-263d-47de-91f3-c17c89a7eef3" providerId="ADAL" clId="{9DC5915F-54CC-4DF8-887C-09E0B507CA3F}" dt="2024-02-16T06:52:37.922" v="32" actId="20577"/>
        <pc:sldMkLst>
          <pc:docMk/>
          <pc:sldMk cId="0" sldId="298"/>
        </pc:sldMkLst>
        <pc:spChg chg="mod">
          <ac:chgData name="Aastha Kumar" userId="f94225b3-263d-47de-91f3-c17c89a7eef3" providerId="ADAL" clId="{9DC5915F-54CC-4DF8-887C-09E0B507CA3F}" dt="2024-02-16T06:52:37.922" v="32" actId="20577"/>
          <ac:spMkLst>
            <pc:docMk/>
            <pc:sldMk cId="0" sldId="298"/>
            <ac:spMk id="12" creationId="{00000000-0000-0000-0000-000000000000}"/>
          </ac:spMkLst>
        </pc:spChg>
      </pc:sldChg>
      <pc:sldChg chg="modSp mod">
        <pc:chgData name="Aastha Kumar" userId="f94225b3-263d-47de-91f3-c17c89a7eef3" providerId="ADAL" clId="{9DC5915F-54CC-4DF8-887C-09E0B507CA3F}" dt="2024-02-15T18:46:03.687" v="6" actId="20577"/>
        <pc:sldMkLst>
          <pc:docMk/>
          <pc:sldMk cId="0" sldId="323"/>
        </pc:sldMkLst>
        <pc:spChg chg="mod">
          <ac:chgData name="Aastha Kumar" userId="f94225b3-263d-47de-91f3-c17c89a7eef3" providerId="ADAL" clId="{9DC5915F-54CC-4DF8-887C-09E0B507CA3F}" dt="2024-02-15T18:46:03.687" v="6" actId="20577"/>
          <ac:spMkLst>
            <pc:docMk/>
            <pc:sldMk cId="0" sldId="323"/>
            <ac:spMk id="3" creationId="{00000000-0000-0000-0000-000000000000}"/>
          </ac:spMkLst>
        </pc:spChg>
      </pc:sldChg>
      <pc:sldChg chg="del">
        <pc:chgData name="Aastha Kumar" userId="f94225b3-263d-47de-91f3-c17c89a7eef3" providerId="ADAL" clId="{9DC5915F-54CC-4DF8-887C-09E0B507CA3F}" dt="2024-02-15T18:59:09.049" v="7" actId="47"/>
        <pc:sldMkLst>
          <pc:docMk/>
          <pc:sldMk cId="0" sldId="329"/>
        </pc:sldMkLst>
      </pc:sldChg>
      <pc:sldChg chg="addSp modSp mod">
        <pc:chgData name="Aastha Kumar" userId="f94225b3-263d-47de-91f3-c17c89a7eef3" providerId="ADAL" clId="{9DC5915F-54CC-4DF8-887C-09E0B507CA3F}" dt="2024-02-15T19:09:33.206" v="16" actId="1036"/>
        <pc:sldMkLst>
          <pc:docMk/>
          <pc:sldMk cId="0" sldId="335"/>
        </pc:sldMkLst>
        <pc:spChg chg="add mod">
          <ac:chgData name="Aastha Kumar" userId="f94225b3-263d-47de-91f3-c17c89a7eef3" providerId="ADAL" clId="{9DC5915F-54CC-4DF8-887C-09E0B507CA3F}" dt="2024-02-15T19:09:33.206" v="16" actId="1036"/>
          <ac:spMkLst>
            <pc:docMk/>
            <pc:sldMk cId="0" sldId="335"/>
            <ac:spMk id="15" creationId="{22369732-804A-6626-E00D-5D4DE67E10E5}"/>
          </ac:spMkLst>
        </pc:spChg>
      </pc:sldChg>
    </pc:docChg>
  </pc:docChgLst>
  <pc:docChgLst>
    <pc:chgData name="Aastha Kumar" userId="f94225b3-263d-47de-91f3-c17c89a7eef3" providerId="ADAL" clId="{9F6A829C-3C13-4236-A839-12D41C931D0A}"/>
    <pc:docChg chg="undo custSel addSld delSld modSld">
      <pc:chgData name="Aastha Kumar" userId="f94225b3-263d-47de-91f3-c17c89a7eef3" providerId="ADAL" clId="{9F6A829C-3C13-4236-A839-12D41C931D0A}" dt="2024-05-17T17:25:02.751" v="45" actId="1076"/>
      <pc:docMkLst>
        <pc:docMk/>
      </pc:docMkLst>
      <pc:sldChg chg="delSp modSp mod">
        <pc:chgData name="Aastha Kumar" userId="f94225b3-263d-47de-91f3-c17c89a7eef3" providerId="ADAL" clId="{9F6A829C-3C13-4236-A839-12D41C931D0A}" dt="2024-05-12T09:09:17.018" v="5" actId="1076"/>
        <pc:sldMkLst>
          <pc:docMk/>
          <pc:sldMk cId="0" sldId="298"/>
        </pc:sldMkLst>
        <pc:spChg chg="del">
          <ac:chgData name="Aastha Kumar" userId="f94225b3-263d-47de-91f3-c17c89a7eef3" providerId="ADAL" clId="{9F6A829C-3C13-4236-A839-12D41C931D0A}" dt="2024-05-12T09:09:08.777" v="3" actId="478"/>
          <ac:spMkLst>
            <pc:docMk/>
            <pc:sldMk cId="0" sldId="298"/>
            <ac:spMk id="3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09:14.111" v="4" actId="1076"/>
          <ac:spMkLst>
            <pc:docMk/>
            <pc:sldMk cId="0" sldId="298"/>
            <ac:spMk id="9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09:17.018" v="5" actId="1076"/>
          <ac:spMkLst>
            <pc:docMk/>
            <pc:sldMk cId="0" sldId="298"/>
            <ac:spMk id="12" creationId="{00000000-0000-0000-0000-000000000000}"/>
          </ac:spMkLst>
        </pc:spChg>
        <pc:picChg chg="del">
          <ac:chgData name="Aastha Kumar" userId="f94225b3-263d-47de-91f3-c17c89a7eef3" providerId="ADAL" clId="{9F6A829C-3C13-4236-A839-12D41C931D0A}" dt="2024-05-12T09:09:08.777" v="3" actId="478"/>
          <ac:picMkLst>
            <pc:docMk/>
            <pc:sldMk cId="0" sldId="298"/>
            <ac:picMk id="8" creationId="{00000000-0000-0000-0000-000000000000}"/>
          </ac:picMkLst>
        </pc:picChg>
      </pc:sldChg>
      <pc:sldChg chg="modSp mod">
        <pc:chgData name="Aastha Kumar" userId="f94225b3-263d-47de-91f3-c17c89a7eef3" providerId="ADAL" clId="{9F6A829C-3C13-4236-A839-12D41C931D0A}" dt="2024-05-12T09:11:49.799" v="8" actId="20577"/>
        <pc:sldMkLst>
          <pc:docMk/>
          <pc:sldMk cId="0" sldId="319"/>
        </pc:sldMkLst>
        <pc:spChg chg="mod">
          <ac:chgData name="Aastha Kumar" userId="f94225b3-263d-47de-91f3-c17c89a7eef3" providerId="ADAL" clId="{9F6A829C-3C13-4236-A839-12D41C931D0A}" dt="2024-05-12T09:11:34.850" v="6" actId="20577"/>
          <ac:spMkLst>
            <pc:docMk/>
            <pc:sldMk cId="0" sldId="319"/>
            <ac:spMk id="3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11:49.799" v="8" actId="20577"/>
          <ac:spMkLst>
            <pc:docMk/>
            <pc:sldMk cId="0" sldId="319"/>
            <ac:spMk id="10" creationId="{00000000-0000-0000-0000-000000000000}"/>
          </ac:spMkLst>
        </pc:spChg>
      </pc:sldChg>
      <pc:sldChg chg="addSp delSp modSp mod">
        <pc:chgData name="Aastha Kumar" userId="f94225b3-263d-47de-91f3-c17c89a7eef3" providerId="ADAL" clId="{9F6A829C-3C13-4236-A839-12D41C931D0A}" dt="2024-05-12T09:14:56.757" v="20" actId="20577"/>
        <pc:sldMkLst>
          <pc:docMk/>
          <pc:sldMk cId="0" sldId="325"/>
        </pc:sldMkLst>
        <pc:spChg chg="del">
          <ac:chgData name="Aastha Kumar" userId="f94225b3-263d-47de-91f3-c17c89a7eef3" providerId="ADAL" clId="{9F6A829C-3C13-4236-A839-12D41C931D0A}" dt="2024-05-12T09:14:40.425" v="14" actId="478"/>
          <ac:spMkLst>
            <pc:docMk/>
            <pc:sldMk cId="0" sldId="325"/>
            <ac:spMk id="2" creationId="{00000000-0000-0000-0000-000000000000}"/>
          </ac:spMkLst>
        </pc:spChg>
        <pc:spChg chg="del">
          <ac:chgData name="Aastha Kumar" userId="f94225b3-263d-47de-91f3-c17c89a7eef3" providerId="ADAL" clId="{9F6A829C-3C13-4236-A839-12D41C931D0A}" dt="2024-05-12T09:14:40.425" v="14" actId="478"/>
          <ac:spMkLst>
            <pc:docMk/>
            <pc:sldMk cId="0" sldId="325"/>
            <ac:spMk id="3" creationId="{00000000-0000-0000-0000-000000000000}"/>
          </ac:spMkLst>
        </pc:spChg>
        <pc:spChg chg="add del mod">
          <ac:chgData name="Aastha Kumar" userId="f94225b3-263d-47de-91f3-c17c89a7eef3" providerId="ADAL" clId="{9F6A829C-3C13-4236-A839-12D41C931D0A}" dt="2024-05-12T09:14:42.315" v="15" actId="478"/>
          <ac:spMkLst>
            <pc:docMk/>
            <pc:sldMk cId="0" sldId="325"/>
            <ac:spMk id="5" creationId="{3F17EBDC-04F8-EB5C-1C08-B5662FD58DD7}"/>
          </ac:spMkLst>
        </pc:spChg>
        <pc:spChg chg="mod">
          <ac:chgData name="Aastha Kumar" userId="f94225b3-263d-47de-91f3-c17c89a7eef3" providerId="ADAL" clId="{9F6A829C-3C13-4236-A839-12D41C931D0A}" dt="2024-05-12T09:14:56.757" v="20" actId="20577"/>
          <ac:spMkLst>
            <pc:docMk/>
            <pc:sldMk cId="0" sldId="325"/>
            <ac:spMk id="8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14:46.281" v="16" actId="1076"/>
          <ac:spMkLst>
            <pc:docMk/>
            <pc:sldMk cId="0" sldId="325"/>
            <ac:spMk id="9" creationId="{00000000-0000-0000-0000-000000000000}"/>
          </ac:spMkLst>
        </pc:spChg>
        <pc:picChg chg="mod">
          <ac:chgData name="Aastha Kumar" userId="f94225b3-263d-47de-91f3-c17c89a7eef3" providerId="ADAL" clId="{9F6A829C-3C13-4236-A839-12D41C931D0A}" dt="2024-05-12T09:14:52.308" v="19" actId="1076"/>
          <ac:picMkLst>
            <pc:docMk/>
            <pc:sldMk cId="0" sldId="325"/>
            <ac:picMk id="10" creationId="{00000000-0000-0000-0000-000000000000}"/>
          </ac:picMkLst>
        </pc:picChg>
      </pc:sldChg>
      <pc:sldChg chg="del">
        <pc:chgData name="Aastha Kumar" userId="f94225b3-263d-47de-91f3-c17c89a7eef3" providerId="ADAL" clId="{9F6A829C-3C13-4236-A839-12D41C931D0A}" dt="2024-05-11T19:24:40.805" v="0" actId="47"/>
        <pc:sldMkLst>
          <pc:docMk/>
          <pc:sldMk cId="0" sldId="330"/>
        </pc:sldMkLst>
      </pc:sldChg>
      <pc:sldChg chg="delSp del mod">
        <pc:chgData name="Aastha Kumar" userId="f94225b3-263d-47de-91f3-c17c89a7eef3" providerId="ADAL" clId="{9F6A829C-3C13-4236-A839-12D41C931D0A}" dt="2024-05-12T09:21:06.046" v="29" actId="47"/>
        <pc:sldMkLst>
          <pc:docMk/>
          <pc:sldMk cId="0" sldId="333"/>
        </pc:sldMkLst>
        <pc:picChg chg="del">
          <ac:chgData name="Aastha Kumar" userId="f94225b3-263d-47de-91f3-c17c89a7eef3" providerId="ADAL" clId="{9F6A829C-3C13-4236-A839-12D41C931D0A}" dt="2024-05-12T09:20:38.349" v="21" actId="21"/>
          <ac:picMkLst>
            <pc:docMk/>
            <pc:sldMk cId="0" sldId="333"/>
            <ac:picMk id="9" creationId="{F02E8DED-63FE-A089-A4A1-657C2046BE21}"/>
          </ac:picMkLst>
        </pc:picChg>
      </pc:sldChg>
      <pc:sldChg chg="addSp modSp mod">
        <pc:chgData name="Aastha Kumar" userId="f94225b3-263d-47de-91f3-c17c89a7eef3" providerId="ADAL" clId="{9F6A829C-3C13-4236-A839-12D41C931D0A}" dt="2024-05-12T09:21:04.520" v="28" actId="1076"/>
        <pc:sldMkLst>
          <pc:docMk/>
          <pc:sldMk cId="0" sldId="335"/>
        </pc:sldMkLst>
        <pc:spChg chg="mod">
          <ac:chgData name="Aastha Kumar" userId="f94225b3-263d-47de-91f3-c17c89a7eef3" providerId="ADAL" clId="{9F6A829C-3C13-4236-A839-12D41C931D0A}" dt="2024-05-12T09:20:52.743" v="24" actId="1076"/>
          <ac:spMkLst>
            <pc:docMk/>
            <pc:sldMk cId="0" sldId="335"/>
            <ac:spMk id="3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20:52.743" v="24" actId="1076"/>
          <ac:spMkLst>
            <pc:docMk/>
            <pc:sldMk cId="0" sldId="335"/>
            <ac:spMk id="4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20:52.743" v="24" actId="1076"/>
          <ac:spMkLst>
            <pc:docMk/>
            <pc:sldMk cId="0" sldId="335"/>
            <ac:spMk id="5" creationId="{00000000-0000-0000-0000-000000000000}"/>
          </ac:spMkLst>
        </pc:spChg>
        <pc:spChg chg="mod">
          <ac:chgData name="Aastha Kumar" userId="f94225b3-263d-47de-91f3-c17c89a7eef3" providerId="ADAL" clId="{9F6A829C-3C13-4236-A839-12D41C931D0A}" dt="2024-05-12T09:20:55.775" v="25" actId="1076"/>
          <ac:spMkLst>
            <pc:docMk/>
            <pc:sldMk cId="0" sldId="335"/>
            <ac:spMk id="15" creationId="{22369732-804A-6626-E00D-5D4DE67E10E5}"/>
          </ac:spMkLst>
        </pc:spChg>
        <pc:spChg chg="mod">
          <ac:chgData name="Aastha Kumar" userId="f94225b3-263d-47de-91f3-c17c89a7eef3" providerId="ADAL" clId="{9F6A829C-3C13-4236-A839-12D41C931D0A}" dt="2024-05-12T09:20:52.743" v="24" actId="1076"/>
          <ac:spMkLst>
            <pc:docMk/>
            <pc:sldMk cId="0" sldId="335"/>
            <ac:spMk id="18" creationId="{25070E25-B445-E4AD-4136-4AC151D8622B}"/>
          </ac:spMkLst>
        </pc:spChg>
        <pc:spChg chg="mod">
          <ac:chgData name="Aastha Kumar" userId="f94225b3-263d-47de-91f3-c17c89a7eef3" providerId="ADAL" clId="{9F6A829C-3C13-4236-A839-12D41C931D0A}" dt="2024-05-12T09:20:52.743" v="24" actId="1076"/>
          <ac:spMkLst>
            <pc:docMk/>
            <pc:sldMk cId="0" sldId="335"/>
            <ac:spMk id="19" creationId="{926F81D8-0080-094F-2619-5F0BACDC3991}"/>
          </ac:spMkLst>
        </pc:spChg>
        <pc:grpChg chg="mod">
          <ac:chgData name="Aastha Kumar" userId="f94225b3-263d-47de-91f3-c17c89a7eef3" providerId="ADAL" clId="{9F6A829C-3C13-4236-A839-12D41C931D0A}" dt="2024-05-12T09:20:52.743" v="24" actId="1076"/>
          <ac:grpSpMkLst>
            <pc:docMk/>
            <pc:sldMk cId="0" sldId="335"/>
            <ac:grpSpMk id="6" creationId="{00000000-0000-0000-0000-000000000000}"/>
          </ac:grpSpMkLst>
        </pc:grpChg>
        <pc:graphicFrameChg chg="mod">
          <ac:chgData name="Aastha Kumar" userId="f94225b3-263d-47de-91f3-c17c89a7eef3" providerId="ADAL" clId="{9F6A829C-3C13-4236-A839-12D41C931D0A}" dt="2024-05-12T09:20:48.906" v="23" actId="1076"/>
          <ac:graphicFrameMkLst>
            <pc:docMk/>
            <pc:sldMk cId="0" sldId="335"/>
            <ac:graphicFrameMk id="9" creationId="{00000000-0000-0000-0000-000000000000}"/>
          </ac:graphicFrameMkLst>
        </pc:graphicFrameChg>
        <pc:graphicFrameChg chg="mod">
          <ac:chgData name="Aastha Kumar" userId="f94225b3-263d-47de-91f3-c17c89a7eef3" providerId="ADAL" clId="{9F6A829C-3C13-4236-A839-12D41C931D0A}" dt="2024-05-12T09:20:48.906" v="23" actId="1076"/>
          <ac:graphicFrameMkLst>
            <pc:docMk/>
            <pc:sldMk cId="0" sldId="335"/>
            <ac:graphicFrameMk id="10" creationId="{00000000-0000-0000-0000-000000000000}"/>
          </ac:graphicFrameMkLst>
        </pc:graphicFrameChg>
        <pc:picChg chg="mod">
          <ac:chgData name="Aastha Kumar" userId="f94225b3-263d-47de-91f3-c17c89a7eef3" providerId="ADAL" clId="{9F6A829C-3C13-4236-A839-12D41C931D0A}" dt="2024-05-12T09:20:48.906" v="23" actId="1076"/>
          <ac:picMkLst>
            <pc:docMk/>
            <pc:sldMk cId="0" sldId="335"/>
            <ac:picMk id="11" creationId="{00000000-0000-0000-0000-000000000000}"/>
          </ac:picMkLst>
        </pc:picChg>
        <pc:picChg chg="mod">
          <ac:chgData name="Aastha Kumar" userId="f94225b3-263d-47de-91f3-c17c89a7eef3" providerId="ADAL" clId="{9F6A829C-3C13-4236-A839-12D41C931D0A}" dt="2024-05-12T09:20:48.906" v="23" actId="1076"/>
          <ac:picMkLst>
            <pc:docMk/>
            <pc:sldMk cId="0" sldId="335"/>
            <ac:picMk id="12" creationId="{00000000-0000-0000-0000-000000000000}"/>
          </ac:picMkLst>
        </pc:picChg>
        <pc:picChg chg="mod">
          <ac:chgData name="Aastha Kumar" userId="f94225b3-263d-47de-91f3-c17c89a7eef3" providerId="ADAL" clId="{9F6A829C-3C13-4236-A839-12D41C931D0A}" dt="2024-05-12T09:20:52.743" v="24" actId="1076"/>
          <ac:picMkLst>
            <pc:docMk/>
            <pc:sldMk cId="0" sldId="335"/>
            <ac:picMk id="13" creationId="{00000000-0000-0000-0000-000000000000}"/>
          </ac:picMkLst>
        </pc:picChg>
        <pc:picChg chg="add mod">
          <ac:chgData name="Aastha Kumar" userId="f94225b3-263d-47de-91f3-c17c89a7eef3" providerId="ADAL" clId="{9F6A829C-3C13-4236-A839-12D41C931D0A}" dt="2024-05-12T09:21:04.520" v="28" actId="1076"/>
          <ac:picMkLst>
            <pc:docMk/>
            <pc:sldMk cId="0" sldId="335"/>
            <ac:picMk id="14" creationId="{F02E8DED-63FE-A089-A4A1-657C2046BE21}"/>
          </ac:picMkLst>
        </pc:picChg>
      </pc:sldChg>
      <pc:sldChg chg="modSp add del mod">
        <pc:chgData name="Aastha Kumar" userId="f94225b3-263d-47de-91f3-c17c89a7eef3" providerId="ADAL" clId="{9F6A829C-3C13-4236-A839-12D41C931D0A}" dt="2024-05-16T13:14:49.646" v="31" actId="1036"/>
        <pc:sldMkLst>
          <pc:docMk/>
          <pc:sldMk cId="4091566770" sldId="506"/>
        </pc:sldMkLst>
        <pc:picChg chg="mod">
          <ac:chgData name="Aastha Kumar" userId="f94225b3-263d-47de-91f3-c17c89a7eef3" providerId="ADAL" clId="{9F6A829C-3C13-4236-A839-12D41C931D0A}" dt="2024-05-16T13:14:49.646" v="31" actId="1036"/>
          <ac:picMkLst>
            <pc:docMk/>
            <pc:sldMk cId="4091566770" sldId="506"/>
            <ac:picMk id="3" creationId="{9E8E606B-81FB-2C9E-8F3B-E4ADF342FB1C}"/>
          </ac:picMkLst>
        </pc:picChg>
      </pc:sldChg>
      <pc:sldChg chg="addSp delSp modSp mod">
        <pc:chgData name="Aastha Kumar" userId="f94225b3-263d-47de-91f3-c17c89a7eef3" providerId="ADAL" clId="{9F6A829C-3C13-4236-A839-12D41C931D0A}" dt="2024-05-17T17:25:02.751" v="45" actId="1076"/>
        <pc:sldMkLst>
          <pc:docMk/>
          <pc:sldMk cId="3043985217" sldId="507"/>
        </pc:sldMkLst>
        <pc:picChg chg="del">
          <ac:chgData name="Aastha Kumar" userId="f94225b3-263d-47de-91f3-c17c89a7eef3" providerId="ADAL" clId="{9F6A829C-3C13-4236-A839-12D41C931D0A}" dt="2024-05-17T17:24:26.661" v="34" actId="21"/>
          <ac:picMkLst>
            <pc:docMk/>
            <pc:sldMk cId="3043985217" sldId="507"/>
            <ac:picMk id="3" creationId="{A944052E-2F04-507E-566E-20F35A983DE0}"/>
          </ac:picMkLst>
        </pc:picChg>
        <pc:picChg chg="add mod">
          <ac:chgData name="Aastha Kumar" userId="f94225b3-263d-47de-91f3-c17c89a7eef3" providerId="ADAL" clId="{9F6A829C-3C13-4236-A839-12D41C931D0A}" dt="2024-05-17T17:25:02.751" v="45" actId="1076"/>
          <ac:picMkLst>
            <pc:docMk/>
            <pc:sldMk cId="3043985217" sldId="507"/>
            <ac:picMk id="4" creationId="{C2EA365F-665B-EAA0-115B-4F7C0C62F4E3}"/>
          </ac:picMkLst>
        </pc:picChg>
        <pc:picChg chg="del">
          <ac:chgData name="Aastha Kumar" userId="f94225b3-263d-47de-91f3-c17c89a7eef3" providerId="ADAL" clId="{9F6A829C-3C13-4236-A839-12D41C931D0A}" dt="2024-05-17T17:24:26.661" v="34" actId="21"/>
          <ac:picMkLst>
            <pc:docMk/>
            <pc:sldMk cId="3043985217" sldId="507"/>
            <ac:picMk id="8" creationId="{F169FF65-D792-B1C7-491E-B441D842AAE1}"/>
          </ac:picMkLst>
        </pc:picChg>
      </pc:sldChg>
      <pc:sldChg chg="addSp modSp new mod">
        <pc:chgData name="Aastha Kumar" userId="f94225b3-263d-47de-91f3-c17c89a7eef3" providerId="ADAL" clId="{9F6A829C-3C13-4236-A839-12D41C931D0A}" dt="2024-05-17T17:24:51.741" v="42" actId="14100"/>
        <pc:sldMkLst>
          <pc:docMk/>
          <pc:sldMk cId="368613498" sldId="514"/>
        </pc:sldMkLst>
        <pc:picChg chg="add mod">
          <ac:chgData name="Aastha Kumar" userId="f94225b3-263d-47de-91f3-c17c89a7eef3" providerId="ADAL" clId="{9F6A829C-3C13-4236-A839-12D41C931D0A}" dt="2024-05-17T17:24:51.741" v="42" actId="14100"/>
          <ac:picMkLst>
            <pc:docMk/>
            <pc:sldMk cId="368613498" sldId="514"/>
            <ac:picMk id="3" creationId="{A944052E-2F04-507E-566E-20F35A983DE0}"/>
          </ac:picMkLst>
        </pc:picChg>
        <pc:picChg chg="add mod">
          <ac:chgData name="Aastha Kumar" userId="f94225b3-263d-47de-91f3-c17c89a7eef3" providerId="ADAL" clId="{9F6A829C-3C13-4236-A839-12D41C931D0A}" dt="2024-05-17T17:24:45.686" v="40" actId="14100"/>
          <ac:picMkLst>
            <pc:docMk/>
            <pc:sldMk cId="368613498" sldId="514"/>
            <ac:picMk id="8" creationId="{F169FF65-D792-B1C7-491E-B441D842AAE1}"/>
          </ac:picMkLst>
        </pc:picChg>
      </pc:sldChg>
      <pc:sldMasterChg chg="delSldLayout">
        <pc:chgData name="Aastha Kumar" userId="f94225b3-263d-47de-91f3-c17c89a7eef3" providerId="ADAL" clId="{9F6A829C-3C13-4236-A839-12D41C931D0A}" dt="2024-05-11T19:24:40.805" v="0" actId="47"/>
        <pc:sldMasterMkLst>
          <pc:docMk/>
          <pc:sldMasterMk cId="579335625" sldId="2147483648"/>
        </pc:sldMasterMkLst>
        <pc:sldLayoutChg chg="del">
          <pc:chgData name="Aastha Kumar" userId="f94225b3-263d-47de-91f3-c17c89a7eef3" providerId="ADAL" clId="{9F6A829C-3C13-4236-A839-12D41C931D0A}" dt="2024-05-11T19:24:40.805" v="0" actId="47"/>
          <pc:sldLayoutMkLst>
            <pc:docMk/>
            <pc:sldMasterMk cId="579335625" sldId="2147483648"/>
            <pc:sldLayoutMk cId="1295375022" sldId="2147483660"/>
          </pc:sldLayoutMkLst>
        </pc:sldLayoutChg>
      </pc:sldMasterChg>
    </pc:docChg>
  </pc:docChgLst>
  <pc:docChgLst>
    <pc:chgData name="Aastha Kumar" userId="f94225b3-263d-47de-91f3-c17c89a7eef3" providerId="ADAL" clId="{0E4514B6-AFEE-4E2E-9677-703CCFA0743B}"/>
    <pc:docChg chg="undo redo custSel addSld delSld modSld sldOrd modMainMaster">
      <pc:chgData name="Aastha Kumar" userId="f94225b3-263d-47de-91f3-c17c89a7eef3" providerId="ADAL" clId="{0E4514B6-AFEE-4E2E-9677-703CCFA0743B}" dt="2024-01-27T21:28:47.602" v="2250" actId="2696"/>
      <pc:docMkLst>
        <pc:docMk/>
      </pc:docMkLst>
      <pc:sldChg chg="add del">
        <pc:chgData name="Aastha Kumar" userId="f94225b3-263d-47de-91f3-c17c89a7eef3" providerId="ADAL" clId="{0E4514B6-AFEE-4E2E-9677-703CCFA0743B}" dt="2024-01-27T17:21:50.130" v="6" actId="47"/>
        <pc:sldMkLst>
          <pc:docMk/>
          <pc:sldMk cId="2483364543" sldId="256"/>
        </pc:sldMkLst>
      </pc:sldChg>
      <pc:sldChg chg="modSp del">
        <pc:chgData name="Aastha Kumar" userId="f94225b3-263d-47de-91f3-c17c89a7eef3" providerId="ADAL" clId="{0E4514B6-AFEE-4E2E-9677-703CCFA0743B}" dt="2024-01-27T17:23:40.589" v="25" actId="47"/>
        <pc:sldMkLst>
          <pc:docMk/>
          <pc:sldMk cId="0" sldId="29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297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17:26:24.141" v="62" actId="14100"/>
        <pc:sldMkLst>
          <pc:docMk/>
          <pc:sldMk cId="0" sldId="298"/>
        </pc:sldMkLst>
        <pc:spChg chg="del mod">
          <ac:chgData name="Aastha Kumar" userId="f94225b3-263d-47de-91f3-c17c89a7eef3" providerId="ADAL" clId="{0E4514B6-AFEE-4E2E-9677-703CCFA0743B}" dt="2024-01-27T17:25:27.470" v="44" actId="478"/>
          <ac:spMkLst>
            <pc:docMk/>
            <pc:sldMk cId="0" sldId="29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5:33.988" v="46" actId="1076"/>
          <ac:spMkLst>
            <pc:docMk/>
            <pc:sldMk cId="0" sldId="298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22:50.608" v="15" actId="478"/>
          <ac:spMkLst>
            <pc:docMk/>
            <pc:sldMk cId="0" sldId="298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22:50.608" v="15" actId="478"/>
          <ac:spMkLst>
            <pc:docMk/>
            <pc:sldMk cId="0" sldId="29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8"/>
            <ac:spMk id="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17:25:37.134" v="47" actId="1076"/>
          <ac:spMkLst>
            <pc:docMk/>
            <pc:sldMk cId="0" sldId="298"/>
            <ac:spMk id="9" creationId="{00000000-0000-0000-0000-000000000000}"/>
          </ac:spMkLst>
        </pc:spChg>
        <pc:spChg chg="add del mod">
          <ac:chgData name="Aastha Kumar" userId="f94225b3-263d-47de-91f3-c17c89a7eef3" providerId="ADAL" clId="{0E4514B6-AFEE-4E2E-9677-703CCFA0743B}" dt="2024-01-27T17:25:29.341" v="45" actId="478"/>
          <ac:spMkLst>
            <pc:docMk/>
            <pc:sldMk cId="0" sldId="298"/>
            <ac:spMk id="11" creationId="{B9A77127-BCA3-B5AD-DD82-E8CB996A2B75}"/>
          </ac:spMkLst>
        </pc:spChg>
        <pc:spChg chg="add mod">
          <ac:chgData name="Aastha Kumar" userId="f94225b3-263d-47de-91f3-c17c89a7eef3" providerId="ADAL" clId="{0E4514B6-AFEE-4E2E-9677-703CCFA0743B}" dt="2024-01-27T17:26:24.141" v="62" actId="14100"/>
          <ac:spMkLst>
            <pc:docMk/>
            <pc:sldMk cId="0" sldId="298"/>
            <ac:spMk id="12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17:24:14.227" v="26" actId="478"/>
          <ac:picMkLst>
            <pc:docMk/>
            <pc:sldMk cId="0" sldId="298"/>
            <ac:picMk id="4" creationId="{00000000-0000-0000-0000-000000000000}"/>
          </ac:picMkLst>
        </pc:picChg>
        <pc:picChg chg="add mod">
          <ac:chgData name="Aastha Kumar" userId="f94225b3-263d-47de-91f3-c17c89a7eef3" providerId="ADAL" clId="{0E4514B6-AFEE-4E2E-9677-703CCFA0743B}" dt="2024-01-27T17:25:33.988" v="46" actId="1076"/>
          <ac:picMkLst>
            <pc:docMk/>
            <pc:sldMk cId="0" sldId="298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22:10.701" v="7" actId="47"/>
        <pc:sldMkLst>
          <pc:docMk/>
          <pc:sldMk cId="0" sldId="29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29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299"/>
            <ac:picMk id="4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17:22:54.824" v="18" actId="47"/>
        <pc:sldMkLst>
          <pc:docMk/>
          <pc:sldMk cId="0" sldId="30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0"/>
            <ac:spMk id="7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17:22:48.578" v="14" actId="21"/>
          <ac:picMkLst>
            <pc:docMk/>
            <pc:sldMk cId="0" sldId="300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22:57.712" v="19" actId="47"/>
        <pc:sldMkLst>
          <pc:docMk/>
          <pc:sldMk cId="0" sldId="30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23:00.656" v="20" actId="47"/>
        <pc:sldMkLst>
          <pc:docMk/>
          <pc:sldMk cId="0" sldId="30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2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23:04.807" v="21" actId="47"/>
        <pc:sldMkLst>
          <pc:docMk/>
          <pc:sldMk cId="0" sldId="30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23:15.266" v="22" actId="47"/>
        <pc:sldMkLst>
          <pc:docMk/>
          <pc:sldMk cId="0" sldId="30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4"/>
            <ac:picMk id="4" creationId="{00000000-0000-0000-0000-000000000000}"/>
          </ac:picMkLst>
        </pc:picChg>
      </pc:sldChg>
      <pc:sldChg chg="addSp delSp modSp del mod">
        <pc:chgData name="Aastha Kumar" userId="f94225b3-263d-47de-91f3-c17c89a7eef3" providerId="ADAL" clId="{0E4514B6-AFEE-4E2E-9677-703CCFA0743B}" dt="2024-01-27T17:26:27.514" v="63" actId="47"/>
        <pc:sldMkLst>
          <pc:docMk/>
          <pc:sldMk cId="0" sldId="305"/>
        </pc:sldMkLst>
        <pc:spChg chg="del mod">
          <ac:chgData name="Aastha Kumar" userId="f94225b3-263d-47de-91f3-c17c89a7eef3" providerId="ADAL" clId="{0E4514B6-AFEE-4E2E-9677-703CCFA0743B}" dt="2024-01-27T17:24:39.064" v="31" actId="21"/>
          <ac:spMkLst>
            <pc:docMk/>
            <pc:sldMk cId="0" sldId="305"/>
            <ac:spMk id="2" creationId="{00000000-0000-0000-0000-000000000000}"/>
          </ac:spMkLst>
        </pc:spChg>
        <pc:spChg chg="add del mod">
          <ac:chgData name="Aastha Kumar" userId="f94225b3-263d-47de-91f3-c17c89a7eef3" providerId="ADAL" clId="{0E4514B6-AFEE-4E2E-9677-703CCFA0743B}" dt="2024-01-27T17:25:46.153" v="50" actId="21"/>
          <ac:spMkLst>
            <pc:docMk/>
            <pc:sldMk cId="0" sldId="30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5"/>
            <ac:spMk id="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17:24:39.064" v="31" actId="21"/>
          <ac:spMkLst>
            <pc:docMk/>
            <pc:sldMk cId="0" sldId="305"/>
            <ac:spMk id="11" creationId="{0FB4B3E0-1408-1AA1-D18B-99D8ABD146F9}"/>
          </ac:spMkLst>
        </pc:spChg>
        <pc:graphicFrameChg chg="add del modGraphic">
          <ac:chgData name="Aastha Kumar" userId="f94225b3-263d-47de-91f3-c17c89a7eef3" providerId="ADAL" clId="{0E4514B6-AFEE-4E2E-9677-703CCFA0743B}" dt="2024-01-27T17:23:29.489" v="24" actId="27309"/>
          <ac:graphicFrameMkLst>
            <pc:docMk/>
            <pc:sldMk cId="0" sldId="305"/>
            <ac:graphicFrameMk id="9" creationId="{924B2DA0-48E7-BF4C-D299-D62296ADCF39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5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17:31:18.916" v="143" actId="1076"/>
        <pc:sldMkLst>
          <pc:docMk/>
          <pc:sldMk cId="0" sldId="306"/>
        </pc:sldMkLst>
        <pc:spChg chg="mod">
          <ac:chgData name="Aastha Kumar" userId="f94225b3-263d-47de-91f3-c17c89a7eef3" providerId="ADAL" clId="{0E4514B6-AFEE-4E2E-9677-703CCFA0743B}" dt="2024-01-27T17:28:15.008" v="80" actId="1076"/>
          <ac:spMkLst>
            <pc:docMk/>
            <pc:sldMk cId="0" sldId="30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9:51.085" v="126" actId="14100"/>
          <ac:spMkLst>
            <pc:docMk/>
            <pc:sldMk cId="0" sldId="306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29:26.607" v="106" actId="478"/>
          <ac:spMkLst>
            <pc:docMk/>
            <pc:sldMk cId="0" sldId="306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29:26.607" v="106" actId="478"/>
          <ac:spMkLst>
            <pc:docMk/>
            <pc:sldMk cId="0" sldId="306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29:26.607" v="106" actId="478"/>
          <ac:spMkLst>
            <pc:docMk/>
            <pc:sldMk cId="0" sldId="306"/>
            <ac:spMk id="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17:30:38.720" v="133" actId="1076"/>
          <ac:spMkLst>
            <pc:docMk/>
            <pc:sldMk cId="0" sldId="306"/>
            <ac:spMk id="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17:31:03.643" v="139" actId="1076"/>
          <ac:spMkLst>
            <pc:docMk/>
            <pc:sldMk cId="0" sldId="306"/>
            <ac:spMk id="9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17:31:18.916" v="143" actId="1076"/>
          <ac:spMkLst>
            <pc:docMk/>
            <pc:sldMk cId="0" sldId="306"/>
            <ac:spMk id="11" creationId="{00000000-0000-0000-0000-000000000000}"/>
          </ac:spMkLst>
        </pc:spChg>
        <pc:graphicFrameChg chg="add mod">
          <ac:chgData name="Aastha Kumar" userId="f94225b3-263d-47de-91f3-c17c89a7eef3" providerId="ADAL" clId="{0E4514B6-AFEE-4E2E-9677-703CCFA0743B}" dt="2024-01-27T17:31:14.129" v="142" actId="1076"/>
          <ac:graphicFrameMkLst>
            <pc:docMk/>
            <pc:sldMk cId="0" sldId="306"/>
            <ac:graphicFrameMk id="10" creationId="{00000000-0000-0000-0000-000000000000}"/>
          </ac:graphicFrameMkLst>
        </pc:graphicFrameChg>
        <pc:picChg chg="add del mod">
          <ac:chgData name="Aastha Kumar" userId="f94225b3-263d-47de-91f3-c17c89a7eef3" providerId="ADAL" clId="{0E4514B6-AFEE-4E2E-9677-703CCFA0743B}" dt="2024-01-27T17:28:11.556" v="78" actId="478"/>
          <ac:picMkLst>
            <pc:docMk/>
            <pc:sldMk cId="0" sldId="306"/>
            <ac:picMk id="4" creationId="{00000000-0000-0000-0000-000000000000}"/>
          </ac:picMkLst>
        </pc:picChg>
      </pc:sldChg>
      <pc:sldChg chg="modSp add del mod">
        <pc:chgData name="Aastha Kumar" userId="f94225b3-263d-47de-91f3-c17c89a7eef3" providerId="ADAL" clId="{0E4514B6-AFEE-4E2E-9677-703CCFA0743B}" dt="2024-01-27T17:30:02.477" v="128" actId="47"/>
        <pc:sldMkLst>
          <pc:docMk/>
          <pc:sldMk cId="0" sldId="307"/>
        </pc:sldMkLst>
        <pc:spChg chg="mod">
          <ac:chgData name="Aastha Kumar" userId="f94225b3-263d-47de-91f3-c17c89a7eef3" providerId="ADAL" clId="{0E4514B6-AFEE-4E2E-9677-703CCFA0743B}" dt="2024-01-27T17:30:00.937" v="127" actId="6549"/>
          <ac:spMkLst>
            <pc:docMk/>
            <pc:sldMk cId="0" sldId="30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8:25.567" v="82" actId="21"/>
          <ac:spMkLst>
            <pc:docMk/>
            <pc:sldMk cId="0" sldId="30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7"/>
            <ac:picMk id="4" creationId="{00000000-0000-0000-0000-000000000000}"/>
          </ac:picMkLst>
        </pc:picChg>
      </pc:sldChg>
      <pc:sldChg chg="modSp add del">
        <pc:chgData name="Aastha Kumar" userId="f94225b3-263d-47de-91f3-c17c89a7eef3" providerId="ADAL" clId="{0E4514B6-AFEE-4E2E-9677-703CCFA0743B}" dt="2024-01-27T17:30:03.687" v="129" actId="47"/>
        <pc:sldMkLst>
          <pc:docMk/>
          <pc:sldMk cId="0" sldId="30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8"/>
            <ac:picMk id="4" creationId="{00000000-0000-0000-0000-000000000000}"/>
          </ac:picMkLst>
        </pc:picChg>
      </pc:sldChg>
      <pc:sldChg chg="addSp delSp modSp del mod">
        <pc:chgData name="Aastha Kumar" userId="f94225b3-263d-47de-91f3-c17c89a7eef3" providerId="ADAL" clId="{0E4514B6-AFEE-4E2E-9677-703CCFA0743B}" dt="2024-01-27T17:31:21.498" v="144" actId="47"/>
        <pc:sldMkLst>
          <pc:docMk/>
          <pc:sldMk cId="0" sldId="309"/>
        </pc:sldMkLst>
        <pc:spChg chg="del mod">
          <ac:chgData name="Aastha Kumar" userId="f94225b3-263d-47de-91f3-c17c89a7eef3" providerId="ADAL" clId="{0E4514B6-AFEE-4E2E-9677-703CCFA0743B}" dt="2024-01-27T17:30:29.346" v="130" actId="21"/>
          <ac:spMkLst>
            <pc:docMk/>
            <pc:sldMk cId="0" sldId="309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30:55.217" v="137" actId="21"/>
          <ac:spMkLst>
            <pc:docMk/>
            <pc:sldMk cId="0" sldId="309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31:08.159" v="140" actId="21"/>
          <ac:spMkLst>
            <pc:docMk/>
            <pc:sldMk cId="0" sldId="30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9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09"/>
            <ac:spMk id="9" creationId="{00000000-0000-0000-0000-000000000000}"/>
          </ac:spMkLst>
        </pc:spChg>
        <pc:spChg chg="add del mod">
          <ac:chgData name="Aastha Kumar" userId="f94225b3-263d-47de-91f3-c17c89a7eef3" providerId="ADAL" clId="{0E4514B6-AFEE-4E2E-9677-703CCFA0743B}" dt="2024-01-27T17:30:43.363" v="134" actId="478"/>
          <ac:spMkLst>
            <pc:docMk/>
            <pc:sldMk cId="0" sldId="309"/>
            <ac:spMk id="11" creationId="{6AAC5604-EE9A-5999-160A-0BB91209E55F}"/>
          </ac:spMkLst>
        </pc:spChg>
        <pc:graphicFrameChg chg="del mod">
          <ac:chgData name="Aastha Kumar" userId="f94225b3-263d-47de-91f3-c17c89a7eef3" providerId="ADAL" clId="{0E4514B6-AFEE-4E2E-9677-703CCFA0743B}" dt="2024-01-27T17:31:08.159" v="140" actId="21"/>
          <ac:graphicFrameMkLst>
            <pc:docMk/>
            <pc:sldMk cId="0" sldId="309"/>
            <ac:graphicFrameMk id="4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09"/>
            <ac:picMk id="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31:36.197" v="145" actId="47"/>
        <pc:sldMkLst>
          <pc:docMk/>
          <pc:sldMk cId="0" sldId="31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31:36.567" v="146" actId="47"/>
        <pc:sldMkLst>
          <pc:docMk/>
          <pc:sldMk cId="0" sldId="31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1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1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1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31:41.684" v="147" actId="47"/>
        <pc:sldMkLst>
          <pc:docMk/>
          <pc:sldMk cId="0" sldId="31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31:53.544" v="148" actId="47"/>
        <pc:sldMkLst>
          <pc:docMk/>
          <pc:sldMk cId="0" sldId="31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32:39.760" v="149" actId="47"/>
        <pc:sldMkLst>
          <pc:docMk/>
          <pc:sldMk cId="0" sldId="31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4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17:44:05.131" v="201" actId="1076"/>
        <pc:sldMkLst>
          <pc:docMk/>
          <pc:sldMk cId="0" sldId="315"/>
        </pc:sldMkLst>
        <pc:spChg chg="mod">
          <ac:chgData name="Aastha Kumar" userId="f94225b3-263d-47de-91f3-c17c89a7eef3" providerId="ADAL" clId="{0E4514B6-AFEE-4E2E-9677-703CCFA0743B}" dt="2024-01-27T17:43:25.093" v="192" actId="1076"/>
          <ac:spMkLst>
            <pc:docMk/>
            <pc:sldMk cId="0" sldId="31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43:31.326" v="194" actId="403"/>
          <ac:spMkLst>
            <pc:docMk/>
            <pc:sldMk cId="0" sldId="315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43:28.343" v="193" actId="478"/>
          <ac:spMkLst>
            <pc:docMk/>
            <pc:sldMk cId="0" sldId="315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7:43:18.849" v="190" actId="478"/>
          <ac:spMkLst>
            <pc:docMk/>
            <pc:sldMk cId="0" sldId="315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5"/>
            <ac:spMk id="8" creationId="{00000000-0000-0000-0000-000000000000}"/>
          </ac:spMkLst>
        </pc:spChg>
        <pc:graphicFrameChg chg="del mod">
          <ac:chgData name="Aastha Kumar" userId="f94225b3-263d-47de-91f3-c17c89a7eef3" providerId="ADAL" clId="{0E4514B6-AFEE-4E2E-9677-703CCFA0743B}" dt="2024-01-27T17:42:50.409" v="183" actId="478"/>
          <ac:graphicFrameMkLst>
            <pc:docMk/>
            <pc:sldMk cId="0" sldId="315"/>
            <ac:graphicFrameMk id="4" creationId="{00000000-0000-0000-0000-000000000000}"/>
          </ac:graphicFrameMkLst>
        </pc:graphicFrameChg>
        <pc:picChg chg="del mod">
          <ac:chgData name="Aastha Kumar" userId="f94225b3-263d-47de-91f3-c17c89a7eef3" providerId="ADAL" clId="{0E4514B6-AFEE-4E2E-9677-703CCFA0743B}" dt="2024-01-27T17:42:54.451" v="185" actId="478"/>
          <ac:picMkLst>
            <pc:docMk/>
            <pc:sldMk cId="0" sldId="315"/>
            <ac:picMk id="5" creationId="{00000000-0000-0000-0000-000000000000}"/>
          </ac:picMkLst>
        </pc:picChg>
        <pc:picChg chg="add mod">
          <ac:chgData name="Aastha Kumar" userId="f94225b3-263d-47de-91f3-c17c89a7eef3" providerId="ADAL" clId="{0E4514B6-AFEE-4E2E-9677-703CCFA0743B}" dt="2024-01-27T17:43:22.258" v="191" actId="1076"/>
          <ac:picMkLst>
            <pc:docMk/>
            <pc:sldMk cId="0" sldId="315"/>
            <ac:picMk id="9" creationId="{7166A225-3E4B-3E9B-209F-FA92835DA11E}"/>
          </ac:picMkLst>
        </pc:picChg>
        <pc:picChg chg="add mod">
          <ac:chgData name="Aastha Kumar" userId="f94225b3-263d-47de-91f3-c17c89a7eef3" providerId="ADAL" clId="{0E4514B6-AFEE-4E2E-9677-703CCFA0743B}" dt="2024-01-27T17:44:05.131" v="201" actId="1076"/>
          <ac:picMkLst>
            <pc:docMk/>
            <pc:sldMk cId="0" sldId="315"/>
            <ac:picMk id="10" creationId="{F3E733EC-46F4-185F-6EAB-5B4702AE737E}"/>
          </ac:picMkLst>
        </pc:picChg>
      </pc:sldChg>
      <pc:sldChg chg="modSp del">
        <pc:chgData name="Aastha Kumar" userId="f94225b3-263d-47de-91f3-c17c89a7eef3" providerId="ADAL" clId="{0E4514B6-AFEE-4E2E-9677-703CCFA0743B}" dt="2024-01-27T17:45:02.944" v="215" actId="47"/>
        <pc:sldMkLst>
          <pc:docMk/>
          <pc:sldMk cId="0" sldId="31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45:09.085" v="216" actId="47"/>
        <pc:sldMkLst>
          <pc:docMk/>
          <pc:sldMk cId="0" sldId="31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7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7"/>
            <ac:spMk id="8" creationId="{00000000-0000-0000-0000-000000000000}"/>
          </ac:spMkLst>
        </pc:s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317"/>
            <ac:graphicFrameMk id="4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7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17:45:11.197" v="217" actId="47"/>
        <pc:sldMkLst>
          <pc:docMk/>
          <pc:sldMk cId="0" sldId="31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1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18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19:35:20.179" v="315" actId="1076"/>
        <pc:sldMkLst>
          <pc:docMk/>
          <pc:sldMk cId="0" sldId="319"/>
        </pc:sldMkLst>
        <pc:spChg chg="mod">
          <ac:chgData name="Aastha Kumar" userId="f94225b3-263d-47de-91f3-c17c89a7eef3" providerId="ADAL" clId="{0E4514B6-AFEE-4E2E-9677-703CCFA0743B}" dt="2024-01-27T19:35:20.179" v="315" actId="1076"/>
          <ac:spMkLst>
            <pc:docMk/>
            <pc:sldMk cId="0" sldId="31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9:30:15.939" v="230" actId="1076"/>
          <ac:spMkLst>
            <pc:docMk/>
            <pc:sldMk cId="0" sldId="319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0:00.487" v="224" actId="478"/>
          <ac:spMkLst>
            <pc:docMk/>
            <pc:sldMk cId="0" sldId="319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0:00.487" v="224" actId="478"/>
          <ac:spMkLst>
            <pc:docMk/>
            <pc:sldMk cId="0" sldId="319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0:00.487" v="224" actId="478"/>
          <ac:spMkLst>
            <pc:docMk/>
            <pc:sldMk cId="0" sldId="319"/>
            <ac:spMk id="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19:34:20.467" v="289" actId="1076"/>
          <ac:spMkLst>
            <pc:docMk/>
            <pc:sldMk cId="0" sldId="319"/>
            <ac:spMk id="9" creationId="{4A2A83BB-C361-39FF-2230-DACD7DFE8B68}"/>
          </ac:spMkLst>
        </pc:spChg>
        <pc:spChg chg="add mod">
          <ac:chgData name="Aastha Kumar" userId="f94225b3-263d-47de-91f3-c17c89a7eef3" providerId="ADAL" clId="{0E4514B6-AFEE-4E2E-9677-703CCFA0743B}" dt="2024-01-27T19:34:36.626" v="294" actId="20577"/>
          <ac:spMkLst>
            <pc:docMk/>
            <pc:sldMk cId="0" sldId="319"/>
            <ac:spMk id="10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19:29:58.367" v="223" actId="478"/>
          <ac:picMkLst>
            <pc:docMk/>
            <pc:sldMk cId="0" sldId="319"/>
            <ac:picMk id="4" creationId="{00000000-0000-0000-0000-000000000000}"/>
          </ac:picMkLst>
        </pc:picChg>
        <pc:picChg chg="add mod">
          <ac:chgData name="Aastha Kumar" userId="f94225b3-263d-47de-91f3-c17c89a7eef3" providerId="ADAL" clId="{0E4514B6-AFEE-4E2E-9677-703CCFA0743B}" dt="2024-01-27T19:34:25.798" v="291" actId="1076"/>
          <ac:picMkLst>
            <pc:docMk/>
            <pc:sldMk cId="0" sldId="319"/>
            <ac:picMk id="11" creationId="{00000000-0000-0000-0000-000000000000}"/>
          </ac:picMkLst>
        </pc:picChg>
        <pc:picChg chg="add mod">
          <ac:chgData name="Aastha Kumar" userId="f94225b3-263d-47de-91f3-c17c89a7eef3" providerId="ADAL" clId="{0E4514B6-AFEE-4E2E-9677-703CCFA0743B}" dt="2024-01-27T19:34:58.005" v="300" actId="14100"/>
          <ac:picMkLst>
            <pc:docMk/>
            <pc:sldMk cId="0" sldId="319"/>
            <ac:picMk id="12" creationId="{00000000-0000-0000-0000-000000000000}"/>
          </ac:picMkLst>
        </pc:picChg>
      </pc:sldChg>
      <pc:sldChg chg="modSp del mod">
        <pc:chgData name="Aastha Kumar" userId="f94225b3-263d-47de-91f3-c17c89a7eef3" providerId="ADAL" clId="{0E4514B6-AFEE-4E2E-9677-703CCFA0743B}" dt="2024-01-27T19:30:18.373" v="231" actId="47"/>
        <pc:sldMkLst>
          <pc:docMk/>
          <pc:sldMk cId="0" sldId="32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9:29:50.758" v="219" actId="21"/>
          <ac:spMkLst>
            <pc:docMk/>
            <pc:sldMk cId="0" sldId="32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0"/>
            <ac:picMk id="4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19:33:09.738" v="273" actId="47"/>
        <pc:sldMkLst>
          <pc:docMk/>
          <pc:sldMk cId="0" sldId="32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1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2:53.724" v="266" actId="21"/>
          <ac:spMkLst>
            <pc:docMk/>
            <pc:sldMk cId="0" sldId="32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1"/>
            <ac:spMk id="8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19:33:03.431" v="270" actId="21"/>
          <ac:picMkLst>
            <pc:docMk/>
            <pc:sldMk cId="0" sldId="321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1"/>
            <ac:picMk id="5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19:34:59.673" v="301" actId="47"/>
        <pc:sldMkLst>
          <pc:docMk/>
          <pc:sldMk cId="0" sldId="32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2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3:47.260" v="278"/>
          <ac:spMkLst>
            <pc:docMk/>
            <pc:sldMk cId="0" sldId="322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2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2"/>
            <ac:spMk id="8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19:34:40.569" v="295" actId="21"/>
          <ac:picMkLst>
            <pc:docMk/>
            <pc:sldMk cId="0" sldId="322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2"/>
            <ac:picMk id="5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20:08:30.318" v="554" actId="404"/>
        <pc:sldMkLst>
          <pc:docMk/>
          <pc:sldMk cId="0" sldId="323"/>
        </pc:sldMkLst>
        <pc:spChg chg="del mod">
          <ac:chgData name="Aastha Kumar" userId="f94225b3-263d-47de-91f3-c17c89a7eef3" providerId="ADAL" clId="{0E4514B6-AFEE-4E2E-9677-703CCFA0743B}" dt="2024-01-27T19:35:27.578" v="316" actId="478"/>
          <ac:spMkLst>
            <pc:docMk/>
            <pc:sldMk cId="0" sldId="32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08:30.318" v="554" actId="404"/>
          <ac:spMkLst>
            <pc:docMk/>
            <pc:sldMk cId="0" sldId="323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5:44.601" v="325" actId="478"/>
          <ac:spMkLst>
            <pc:docMk/>
            <pc:sldMk cId="0" sldId="323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5:44.601" v="325" actId="478"/>
          <ac:spMkLst>
            <pc:docMk/>
            <pc:sldMk cId="0" sldId="323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19:35:44.601" v="325" actId="478"/>
          <ac:spMkLst>
            <pc:docMk/>
            <pc:sldMk cId="0" sldId="323"/>
            <ac:spMk id="7" creationId="{00000000-0000-0000-0000-000000000000}"/>
          </ac:spMkLst>
        </pc:spChg>
        <pc:spChg chg="add del mod">
          <ac:chgData name="Aastha Kumar" userId="f94225b3-263d-47de-91f3-c17c89a7eef3" providerId="ADAL" clId="{0E4514B6-AFEE-4E2E-9677-703CCFA0743B}" dt="2024-01-27T19:35:30.153" v="318" actId="478"/>
          <ac:spMkLst>
            <pc:docMk/>
            <pc:sldMk cId="0" sldId="323"/>
            <ac:spMk id="9" creationId="{576190A6-A8C6-1DC0-79BB-1512E0B82192}"/>
          </ac:spMkLst>
        </pc:spChg>
        <pc:spChg chg="add mod">
          <ac:chgData name="Aastha Kumar" userId="f94225b3-263d-47de-91f3-c17c89a7eef3" providerId="ADAL" clId="{0E4514B6-AFEE-4E2E-9677-703CCFA0743B}" dt="2024-01-27T19:35:34.335" v="322" actId="6549"/>
          <ac:spMkLst>
            <pc:docMk/>
            <pc:sldMk cId="0" sldId="323"/>
            <ac:spMk id="10" creationId="{BD93E9B7-EC3D-79C3-1CC6-98A8AEC2ADF6}"/>
          </ac:spMkLst>
        </pc:spChg>
        <pc:spChg chg="add del mod">
          <ac:chgData name="Aastha Kumar" userId="f94225b3-263d-47de-91f3-c17c89a7eef3" providerId="ADAL" clId="{0E4514B6-AFEE-4E2E-9677-703CCFA0743B}" dt="2024-01-27T20:08:18.572" v="550" actId="478"/>
          <ac:spMkLst>
            <pc:docMk/>
            <pc:sldMk cId="0" sldId="323"/>
            <ac:spMk id="11" creationId="{00000000-0000-0000-0000-000000000000}"/>
          </ac:spMkLst>
        </pc:spChg>
        <pc:spChg chg="add del mod">
          <ac:chgData name="Aastha Kumar" userId="f94225b3-263d-47de-91f3-c17c89a7eef3" providerId="ADAL" clId="{0E4514B6-AFEE-4E2E-9677-703CCFA0743B}" dt="2024-01-27T20:06:17.273" v="509" actId="21"/>
          <ac:spMkLst>
            <pc:docMk/>
            <pc:sldMk cId="0" sldId="323"/>
            <ac:spMk id="13" creationId="{7612C50A-21E5-3701-8AC4-2C287B025AC7}"/>
          </ac:spMkLst>
        </pc:spChg>
        <pc:spChg chg="add mod">
          <ac:chgData name="Aastha Kumar" userId="f94225b3-263d-47de-91f3-c17c89a7eef3" providerId="ADAL" clId="{0E4514B6-AFEE-4E2E-9677-703CCFA0743B}" dt="2024-01-27T20:06:30.690" v="513" actId="1076"/>
          <ac:spMkLst>
            <pc:docMk/>
            <pc:sldMk cId="0" sldId="323"/>
            <ac:spMk id="14" creationId="{7612C50A-21E5-3701-8AC4-2C287B025AC7}"/>
          </ac:spMkLst>
        </pc:spChg>
        <pc:spChg chg="add mod">
          <ac:chgData name="Aastha Kumar" userId="f94225b3-263d-47de-91f3-c17c89a7eef3" providerId="ADAL" clId="{0E4514B6-AFEE-4E2E-9677-703CCFA0743B}" dt="2024-01-27T20:06:36.900" v="515" actId="1076"/>
          <ac:spMkLst>
            <pc:docMk/>
            <pc:sldMk cId="0" sldId="323"/>
            <ac:spMk id="15" creationId="{17A914B4-ACA4-4760-A575-312AE3D4E168}"/>
          </ac:spMkLst>
        </pc:spChg>
        <pc:spChg chg="add mod">
          <ac:chgData name="Aastha Kumar" userId="f94225b3-263d-47de-91f3-c17c89a7eef3" providerId="ADAL" clId="{0E4514B6-AFEE-4E2E-9677-703CCFA0743B}" dt="2024-01-27T20:06:46.981" v="517" actId="1076"/>
          <ac:spMkLst>
            <pc:docMk/>
            <pc:sldMk cId="0" sldId="323"/>
            <ac:spMk id="16" creationId="{19CC0E9F-8FCE-ED7D-879D-AA0593BC90D2}"/>
          </ac:spMkLst>
        </pc:spChg>
        <pc:picChg chg="del mod">
          <ac:chgData name="Aastha Kumar" userId="f94225b3-263d-47de-91f3-c17c89a7eef3" providerId="ADAL" clId="{0E4514B6-AFEE-4E2E-9677-703CCFA0743B}" dt="2024-01-27T19:35:07.274" v="302" actId="478"/>
          <ac:picMkLst>
            <pc:docMk/>
            <pc:sldMk cId="0" sldId="323"/>
            <ac:picMk id="4" creationId="{00000000-0000-0000-0000-000000000000}"/>
          </ac:picMkLst>
        </pc:picChg>
        <pc:picChg chg="add mod">
          <ac:chgData name="Aastha Kumar" userId="f94225b3-263d-47de-91f3-c17c89a7eef3" providerId="ADAL" clId="{0E4514B6-AFEE-4E2E-9677-703CCFA0743B}" dt="2024-01-27T20:05:59.060" v="504" actId="14100"/>
          <ac:picMkLst>
            <pc:docMk/>
            <pc:sldMk cId="0" sldId="323"/>
            <ac:picMk id="12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20:06:51.883" v="518" actId="47"/>
        <pc:sldMkLst>
          <pc:docMk/>
          <pc:sldMk cId="0" sldId="32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4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01:32.044" v="385" actId="21"/>
          <ac:spMkLst>
            <pc:docMk/>
            <pc:sldMk cId="0" sldId="32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9:36:36.850" v="327" actId="1076"/>
          <ac:spMkLst>
            <pc:docMk/>
            <pc:sldMk cId="0" sldId="32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9:36:36.850" v="327" actId="1076"/>
          <ac:spMkLst>
            <pc:docMk/>
            <pc:sldMk cId="0" sldId="324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4"/>
            <ac:spMk id="8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20:05:50.631" v="501" actId="21"/>
          <ac:picMkLst>
            <pc:docMk/>
            <pc:sldMk cId="0" sldId="324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4"/>
            <ac:picMk id="5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20:19:04.818" v="928" actId="1076"/>
        <pc:sldMkLst>
          <pc:docMk/>
          <pc:sldMk cId="0" sldId="325"/>
        </pc:sldMkLst>
        <pc:spChg chg="mod">
          <ac:chgData name="Aastha Kumar" userId="f94225b3-263d-47de-91f3-c17c89a7eef3" providerId="ADAL" clId="{0E4514B6-AFEE-4E2E-9677-703CCFA0743B}" dt="2024-01-27T20:17:52.488" v="884" actId="14100"/>
          <ac:spMkLst>
            <pc:docMk/>
            <pc:sldMk cId="0" sldId="32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17:33.687" v="878" actId="1076"/>
          <ac:spMkLst>
            <pc:docMk/>
            <pc:sldMk cId="0" sldId="325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7:15.688" v="871" actId="478"/>
          <ac:spMkLst>
            <pc:docMk/>
            <pc:sldMk cId="0" sldId="325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7:15.688" v="871" actId="478"/>
          <ac:spMkLst>
            <pc:docMk/>
            <pc:sldMk cId="0" sldId="325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7:19.485" v="872" actId="478"/>
          <ac:spMkLst>
            <pc:docMk/>
            <pc:sldMk cId="0" sldId="325"/>
            <ac:spMk id="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18:55.782" v="926" actId="20577"/>
          <ac:spMkLst>
            <pc:docMk/>
            <pc:sldMk cId="0" sldId="325"/>
            <ac:spMk id="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17:46.203" v="882" actId="1076"/>
          <ac:spMkLst>
            <pc:docMk/>
            <pc:sldMk cId="0" sldId="325"/>
            <ac:spMk id="9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20:17:14.137" v="870" actId="478"/>
          <ac:picMkLst>
            <pc:docMk/>
            <pc:sldMk cId="0" sldId="325"/>
            <ac:picMk id="4" creationId="{00000000-0000-0000-0000-000000000000}"/>
          </ac:picMkLst>
        </pc:picChg>
        <pc:picChg chg="add mod">
          <ac:chgData name="Aastha Kumar" userId="f94225b3-263d-47de-91f3-c17c89a7eef3" providerId="ADAL" clId="{0E4514B6-AFEE-4E2E-9677-703CCFA0743B}" dt="2024-01-27T20:19:04.818" v="928" actId="1076"/>
          <ac:picMkLst>
            <pc:docMk/>
            <pc:sldMk cId="0" sldId="325"/>
            <ac:picMk id="10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0:14:04.301" v="561" actId="47"/>
        <pc:sldMkLst>
          <pc:docMk/>
          <pc:sldMk cId="0" sldId="32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6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6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6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6"/>
            <ac:picMk id="5" creationId="{00000000-0000-0000-0000-000000000000}"/>
          </ac:picMkLst>
        </pc:picChg>
      </pc:sldChg>
      <pc:sldChg chg="addSp delSp modSp del mod">
        <pc:chgData name="Aastha Kumar" userId="f94225b3-263d-47de-91f3-c17c89a7eef3" providerId="ADAL" clId="{0E4514B6-AFEE-4E2E-9677-703CCFA0743B}" dt="2024-01-27T20:19:06.324" v="929" actId="47"/>
        <pc:sldMkLst>
          <pc:docMk/>
          <pc:sldMk cId="0" sldId="327"/>
        </pc:sldMkLst>
        <pc:spChg chg="del mod">
          <ac:chgData name="Aastha Kumar" userId="f94225b3-263d-47de-91f3-c17c89a7eef3" providerId="ADAL" clId="{0E4514B6-AFEE-4E2E-9677-703CCFA0743B}" dt="2024-01-27T20:17:41.697" v="880" actId="21"/>
          <ac:spMkLst>
            <pc:docMk/>
            <pc:sldMk cId="0" sldId="327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7:09.655" v="869" actId="21"/>
          <ac:spMkLst>
            <pc:docMk/>
            <pc:sldMk cId="0" sldId="32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7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7"/>
            <ac:spMk id="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17:41.697" v="880" actId="21"/>
          <ac:spMkLst>
            <pc:docMk/>
            <pc:sldMk cId="0" sldId="327"/>
            <ac:spMk id="10" creationId="{AE8ABEAD-3CD6-618A-FD17-D07DFEC1FF00}"/>
          </ac:spMkLst>
        </pc:spChg>
        <pc:picChg chg="del mod">
          <ac:chgData name="Aastha Kumar" userId="f94225b3-263d-47de-91f3-c17c89a7eef3" providerId="ADAL" clId="{0E4514B6-AFEE-4E2E-9677-703CCFA0743B}" dt="2024-01-27T20:18:08.253" v="887" actId="21"/>
          <ac:picMkLst>
            <pc:docMk/>
            <pc:sldMk cId="0" sldId="327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7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0:09:35.822" v="555" actId="47"/>
        <pc:sldMkLst>
          <pc:docMk/>
          <pc:sldMk cId="0" sldId="32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8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8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8"/>
            <ac:picMk id="5" creationId="{00000000-0000-0000-0000-000000000000}"/>
          </ac:picMkLst>
        </pc:picChg>
      </pc:sldChg>
      <pc:sldChg chg="modSp add del">
        <pc:chgData name="Aastha Kumar" userId="f94225b3-263d-47de-91f3-c17c89a7eef3" providerId="ADAL" clId="{0E4514B6-AFEE-4E2E-9677-703CCFA0743B}" dt="2024-01-27T20:19:13.920" v="931" actId="47"/>
        <pc:sldMkLst>
          <pc:docMk/>
          <pc:sldMk cId="0" sldId="32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2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29"/>
            <ac:picMk id="4" creationId="{00000000-0000-0000-0000-000000000000}"/>
          </ac:picMkLst>
        </pc:picChg>
      </pc:sldChg>
      <pc:sldChg chg="addSp delSp modSp add del mod">
        <pc:chgData name="Aastha Kumar" userId="f94225b3-263d-47de-91f3-c17c89a7eef3" providerId="ADAL" clId="{0E4514B6-AFEE-4E2E-9677-703CCFA0743B}" dt="2024-01-27T20:23:28.362" v="1032" actId="14100"/>
        <pc:sldMkLst>
          <pc:docMk/>
          <pc:sldMk cId="0" sldId="330"/>
        </pc:sldMkLst>
        <pc:spChg chg="del mod">
          <ac:chgData name="Aastha Kumar" userId="f94225b3-263d-47de-91f3-c17c89a7eef3" providerId="ADAL" clId="{0E4514B6-AFEE-4E2E-9677-703CCFA0743B}" dt="2024-01-27T20:20:40.009" v="950" actId="478"/>
          <ac:spMkLst>
            <pc:docMk/>
            <pc:sldMk cId="0" sldId="330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20:40.009" v="950" actId="478"/>
          <ac:spMkLst>
            <pc:docMk/>
            <pc:sldMk cId="0" sldId="330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9:48.048" v="934" actId="478"/>
          <ac:spMkLst>
            <pc:docMk/>
            <pc:sldMk cId="0" sldId="330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9:48.048" v="934" actId="478"/>
          <ac:spMkLst>
            <pc:docMk/>
            <pc:sldMk cId="0" sldId="330"/>
            <ac:spMk id="7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19:48.048" v="934" actId="478"/>
          <ac:spMkLst>
            <pc:docMk/>
            <pc:sldMk cId="0" sldId="330"/>
            <ac:spMk id="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20:46.732" v="952" actId="1076"/>
          <ac:spMkLst>
            <pc:docMk/>
            <pc:sldMk cId="0" sldId="330"/>
            <ac:spMk id="9" creationId="{FFDB8E54-65C5-C443-41E7-11E6C8F9112F}"/>
          </ac:spMkLst>
        </pc:spChg>
        <pc:spChg chg="add del mod">
          <ac:chgData name="Aastha Kumar" userId="f94225b3-263d-47de-91f3-c17c89a7eef3" providerId="ADAL" clId="{0E4514B6-AFEE-4E2E-9677-703CCFA0743B}" dt="2024-01-27T20:20:42.688" v="951" actId="478"/>
          <ac:spMkLst>
            <pc:docMk/>
            <pc:sldMk cId="0" sldId="330"/>
            <ac:spMk id="11" creationId="{85861835-4365-A70C-8332-88102BEB79F3}"/>
          </ac:spMkLst>
        </pc:spChg>
        <pc:spChg chg="add mod">
          <ac:chgData name="Aastha Kumar" userId="f94225b3-263d-47de-91f3-c17c89a7eef3" providerId="ADAL" clId="{0E4514B6-AFEE-4E2E-9677-703CCFA0743B}" dt="2024-01-27T20:23:28.362" v="1032" actId="14100"/>
          <ac:spMkLst>
            <pc:docMk/>
            <pc:sldMk cId="0" sldId="330"/>
            <ac:spMk id="12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20:20:50.276" v="954" actId="1076"/>
          <ac:picMkLst>
            <pc:docMk/>
            <pc:sldMk cId="0" sldId="330"/>
            <ac:picMk id="4" creationId="{00000000-0000-0000-0000-000000000000}"/>
          </ac:picMkLst>
        </pc:picChg>
        <pc:picChg chg="del mod">
          <ac:chgData name="Aastha Kumar" userId="f94225b3-263d-47de-91f3-c17c89a7eef3" providerId="ADAL" clId="{0E4514B6-AFEE-4E2E-9677-703CCFA0743B}" dt="2024-01-27T20:20:40.009" v="950" actId="478"/>
          <ac:picMkLst>
            <pc:docMk/>
            <pc:sldMk cId="0" sldId="330"/>
            <ac:picMk id="5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20:23:33.604" v="1033" actId="47"/>
        <pc:sldMkLst>
          <pc:docMk/>
          <pc:sldMk cId="0" sldId="33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1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20:57.662" v="955" actId="21"/>
          <ac:spMkLst>
            <pc:docMk/>
            <pc:sldMk cId="0" sldId="33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0:23:38.615" v="1034" actId="47"/>
        <pc:sldMkLst>
          <pc:docMk/>
          <pc:sldMk cId="0" sldId="33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2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20:54:47.393" v="1258" actId="1076"/>
        <pc:sldMkLst>
          <pc:docMk/>
          <pc:sldMk cId="0" sldId="333"/>
        </pc:sldMkLst>
        <pc:spChg chg="mod">
          <ac:chgData name="Aastha Kumar" userId="f94225b3-263d-47de-91f3-c17c89a7eef3" providerId="ADAL" clId="{0E4514B6-AFEE-4E2E-9677-703CCFA0743B}" dt="2024-01-27T20:54:45.345" v="1257" actId="1076"/>
          <ac:spMkLst>
            <pc:docMk/>
            <pc:sldMk cId="0" sldId="333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54:31.958" v="1253"/>
          <ac:spMkLst>
            <pc:docMk/>
            <pc:sldMk cId="0" sldId="33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3"/>
            <ac:spMk id="7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20:54:39.724" v="1255" actId="478"/>
          <ac:picMkLst>
            <pc:docMk/>
            <pc:sldMk cId="0" sldId="333"/>
            <ac:picMk id="4" creationId="{00000000-0000-0000-0000-000000000000}"/>
          </ac:picMkLst>
        </pc:picChg>
        <pc:picChg chg="add mod modCrop">
          <ac:chgData name="Aastha Kumar" userId="f94225b3-263d-47de-91f3-c17c89a7eef3" providerId="ADAL" clId="{0E4514B6-AFEE-4E2E-9677-703CCFA0743B}" dt="2024-01-27T20:54:47.393" v="1258" actId="1076"/>
          <ac:picMkLst>
            <pc:docMk/>
            <pc:sldMk cId="0" sldId="333"/>
            <ac:picMk id="9" creationId="{F02E8DED-63FE-A089-A4A1-657C2046BE21}"/>
          </ac:picMkLst>
        </pc:picChg>
      </pc:sldChg>
      <pc:sldChg chg="modSp del">
        <pc:chgData name="Aastha Kumar" userId="f94225b3-263d-47de-91f3-c17c89a7eef3" providerId="ADAL" clId="{0E4514B6-AFEE-4E2E-9677-703CCFA0743B}" dt="2024-01-27T20:54:36.681" v="1254" actId="47"/>
        <pc:sldMkLst>
          <pc:docMk/>
          <pc:sldMk cId="0" sldId="33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4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20:55:24.301" v="1276" actId="20577"/>
        <pc:sldMkLst>
          <pc:docMk/>
          <pc:sldMk cId="0" sldId="335"/>
        </pc:sldMkLst>
        <pc:spChg chg="mod">
          <ac:chgData name="Aastha Kumar" userId="f94225b3-263d-47de-91f3-c17c89a7eef3" providerId="ADAL" clId="{0E4514B6-AFEE-4E2E-9677-703CCFA0743B}" dt="2024-01-27T20:55:06.659" v="1273" actId="1076"/>
          <ac:spMkLst>
            <pc:docMk/>
            <pc:sldMk cId="0" sldId="33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27:02.122" v="1042" actId="1076"/>
          <ac:spMkLst>
            <pc:docMk/>
            <pc:sldMk cId="0" sldId="33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27:02.122" v="1042" actId="1076"/>
          <ac:spMkLst>
            <pc:docMk/>
            <pc:sldMk cId="0" sldId="335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55:24.301" v="1276" actId="20577"/>
          <ac:spMkLst>
            <pc:docMk/>
            <pc:sldMk cId="0" sldId="335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28:52.334" v="1094" actId="478"/>
          <ac:spMkLst>
            <pc:docMk/>
            <pc:sldMk cId="0" sldId="335"/>
            <ac:spMk id="1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28:52.334" v="1094" actId="478"/>
          <ac:spMkLst>
            <pc:docMk/>
            <pc:sldMk cId="0" sldId="335"/>
            <ac:spMk id="1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28:52.334" v="1094" actId="478"/>
          <ac:spMkLst>
            <pc:docMk/>
            <pc:sldMk cId="0" sldId="335"/>
            <ac:spMk id="1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28:19.212" v="1088" actId="20577"/>
          <ac:spMkLst>
            <pc:docMk/>
            <pc:sldMk cId="0" sldId="335"/>
            <ac:spMk id="18" creationId="{25070E25-B445-E4AD-4136-4AC151D8622B}"/>
          </ac:spMkLst>
        </pc:spChg>
        <pc:spChg chg="add mod">
          <ac:chgData name="Aastha Kumar" userId="f94225b3-263d-47de-91f3-c17c89a7eef3" providerId="ADAL" clId="{0E4514B6-AFEE-4E2E-9677-703CCFA0743B}" dt="2024-01-27T20:28:24.565" v="1090" actId="1076"/>
          <ac:spMkLst>
            <pc:docMk/>
            <pc:sldMk cId="0" sldId="335"/>
            <ac:spMk id="19" creationId="{926F81D8-0080-094F-2619-5F0BACDC3991}"/>
          </ac:spMkLst>
        </pc:spChg>
        <pc:grpChg chg="mod">
          <ac:chgData name="Aastha Kumar" userId="f94225b3-263d-47de-91f3-c17c89a7eef3" providerId="ADAL" clId="{0E4514B6-AFEE-4E2E-9677-703CCFA0743B}" dt="2024-01-27T20:27:20.896" v="1046" actId="1076"/>
          <ac:grpSpMkLst>
            <pc:docMk/>
            <pc:sldMk cId="0" sldId="335"/>
            <ac:grpSpMk id="6" creationId="{00000000-0000-0000-0000-000000000000}"/>
          </ac:grpSpMkLst>
        </pc:grpChg>
        <pc:graphicFrameChg chg="mod">
          <ac:chgData name="Aastha Kumar" userId="f94225b3-263d-47de-91f3-c17c89a7eef3" providerId="ADAL" clId="{0E4514B6-AFEE-4E2E-9677-703CCFA0743B}" dt="2024-01-27T20:55:12.961" v="1274" actId="1076"/>
          <ac:graphicFrameMkLst>
            <pc:docMk/>
            <pc:sldMk cId="0" sldId="335"/>
            <ac:graphicFrameMk id="9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20:55:12.961" v="1274" actId="1076"/>
          <ac:graphicFrameMkLst>
            <pc:docMk/>
            <pc:sldMk cId="0" sldId="335"/>
            <ac:graphicFrameMk id="10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5"/>
            <ac:picMk id="7" creationId="{00000000-0000-0000-0000-000000000000}"/>
          </ac:picMkLst>
        </pc:picChg>
        <pc:picChg chg="mod modCrop">
          <ac:chgData name="Aastha Kumar" userId="f94225b3-263d-47de-91f3-c17c89a7eef3" providerId="ADAL" clId="{0E4514B6-AFEE-4E2E-9677-703CCFA0743B}" dt="2024-01-27T20:27:48.719" v="1049" actId="732"/>
          <ac:picMkLst>
            <pc:docMk/>
            <pc:sldMk cId="0" sldId="335"/>
            <ac:picMk id="8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20:55:12.961" v="1274" actId="1076"/>
          <ac:picMkLst>
            <pc:docMk/>
            <pc:sldMk cId="0" sldId="335"/>
            <ac:picMk id="11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20:55:12.961" v="1274" actId="1076"/>
          <ac:picMkLst>
            <pc:docMk/>
            <pc:sldMk cId="0" sldId="335"/>
            <ac:picMk id="12" creationId="{00000000-0000-0000-0000-000000000000}"/>
          </ac:picMkLst>
        </pc:picChg>
        <pc:picChg chg="mod modCrop">
          <ac:chgData name="Aastha Kumar" userId="f94225b3-263d-47de-91f3-c17c89a7eef3" providerId="ADAL" clId="{0E4514B6-AFEE-4E2E-9677-703CCFA0743B}" dt="2024-01-27T20:27:38.651" v="1048" actId="732"/>
          <ac:picMkLst>
            <pc:docMk/>
            <pc:sldMk cId="0" sldId="335"/>
            <ac:picMk id="13" creationId="{00000000-0000-0000-0000-000000000000}"/>
          </ac:picMkLst>
        </pc:picChg>
        <pc:picChg chg="del mod">
          <ac:chgData name="Aastha Kumar" userId="f94225b3-263d-47de-91f3-c17c89a7eef3" providerId="ADAL" clId="{0E4514B6-AFEE-4E2E-9677-703CCFA0743B}" dt="2024-01-27T20:26:48.069" v="1039" actId="478"/>
          <ac:picMkLst>
            <pc:docMk/>
            <pc:sldMk cId="0" sldId="335"/>
            <ac:picMk id="1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01:57.681" v="1441" actId="47"/>
        <pc:sldMkLst>
          <pc:docMk/>
          <pc:sldMk cId="0" sldId="33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6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6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6"/>
            <ac:spMk id="9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6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6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6"/>
            <ac:picMk id="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01:58.804" v="1442" actId="47"/>
        <pc:sldMkLst>
          <pc:docMk/>
          <pc:sldMk cId="0" sldId="33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7"/>
            <ac:spMk id="12" creationId="{00000000-0000-0000-0000-000000000000}"/>
          </ac:spMkLst>
        </pc:s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337"/>
            <ac:graphicFrameMk id="5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7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7"/>
            <ac:picMk id="9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01:59.366" v="1443" actId="47"/>
        <pc:sldMkLst>
          <pc:docMk/>
          <pc:sldMk cId="0" sldId="33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8"/>
            <ac:spMk id="13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38"/>
            <ac:grpSpMk id="5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8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8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8"/>
            <ac:picMk id="10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02:00.144" v="1444" actId="47"/>
        <pc:sldMkLst>
          <pc:docMk/>
          <pc:sldMk cId="0" sldId="33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39"/>
            <ac:spMk id="22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39"/>
            <ac:grpSpMk id="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39"/>
            <ac:grpSpMk id="11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8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9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0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2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7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39"/>
            <ac:picMk id="19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02:17.896" v="1445" actId="47"/>
        <pc:sldMkLst>
          <pc:docMk/>
          <pc:sldMk cId="0" sldId="34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40"/>
            <ac:picMk id="4" creationId="{00000000-0000-0000-0000-000000000000}"/>
          </ac:picMkLst>
        </pc:picChg>
      </pc:sldChg>
      <pc:sldChg chg="addSp delSp modSp del mod">
        <pc:chgData name="Aastha Kumar" userId="f94225b3-263d-47de-91f3-c17c89a7eef3" providerId="ADAL" clId="{0E4514B6-AFEE-4E2E-9677-703CCFA0743B}" dt="2024-01-27T21:28:07.573" v="2249" actId="47"/>
        <pc:sldMkLst>
          <pc:docMk/>
          <pc:sldMk cId="0" sldId="341"/>
        </pc:sldMkLst>
        <pc:spChg chg="del mod">
          <ac:chgData name="Aastha Kumar" userId="f94225b3-263d-47de-91f3-c17c89a7eef3" providerId="ADAL" clId="{0E4514B6-AFEE-4E2E-9677-703CCFA0743B}" dt="2024-01-27T21:27:51.289" v="2244" actId="21"/>
          <ac:spMkLst>
            <pc:docMk/>
            <pc:sldMk cId="0" sldId="341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27:51.289" v="2244" actId="21"/>
          <ac:spMkLst>
            <pc:docMk/>
            <pc:sldMk cId="0" sldId="341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02:28.538" v="1447" actId="478"/>
          <ac:spMkLst>
            <pc:docMk/>
            <pc:sldMk cId="0" sldId="341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02:28.538" v="1447" actId="478"/>
          <ac:spMkLst>
            <pc:docMk/>
            <pc:sldMk cId="0" sldId="341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02:28.538" v="1447" actId="478"/>
          <ac:spMkLst>
            <pc:docMk/>
            <pc:sldMk cId="0" sldId="341"/>
            <ac:spMk id="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1:27:51.289" v="2244" actId="21"/>
          <ac:spMkLst>
            <pc:docMk/>
            <pc:sldMk cId="0" sldId="341"/>
            <ac:spMk id="9" creationId="{9B782A56-1B3A-8023-56D2-536E11D03136}"/>
          </ac:spMkLst>
        </pc:spChg>
        <pc:picChg chg="del mod">
          <ac:chgData name="Aastha Kumar" userId="f94225b3-263d-47de-91f3-c17c89a7eef3" providerId="ADAL" clId="{0E4514B6-AFEE-4E2E-9677-703CCFA0743B}" dt="2024-01-27T21:02:25.699" v="1446" actId="478"/>
          <ac:picMkLst>
            <pc:docMk/>
            <pc:sldMk cId="0" sldId="341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21:28:03.813" v="2248" actId="14100"/>
        <pc:sldMkLst>
          <pc:docMk/>
          <pc:sldMk cId="0" sldId="342"/>
        </pc:sldMkLst>
        <pc:spChg chg="mod">
          <ac:chgData name="Aastha Kumar" userId="f94225b3-263d-47de-91f3-c17c89a7eef3" providerId="ADAL" clId="{0E4514B6-AFEE-4E2E-9677-703CCFA0743B}" dt="2024-01-27T21:27:36.155" v="2240" actId="1076"/>
          <ac:spMkLst>
            <pc:docMk/>
            <pc:sldMk cId="0" sldId="34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1:27:45.592" v="2243" actId="1076"/>
          <ac:spMkLst>
            <pc:docMk/>
            <pc:sldMk cId="0" sldId="342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05:58.067" v="1496" actId="478"/>
          <ac:spMkLst>
            <pc:docMk/>
            <pc:sldMk cId="0" sldId="342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05:58.067" v="1496" actId="478"/>
          <ac:spMkLst>
            <pc:docMk/>
            <pc:sldMk cId="0" sldId="342"/>
            <ac:spMk id="7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05:58.067" v="1496" actId="478"/>
          <ac:spMkLst>
            <pc:docMk/>
            <pc:sldMk cId="0" sldId="342"/>
            <ac:spMk id="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1:27:25.543" v="2238" actId="1076"/>
          <ac:spMkLst>
            <pc:docMk/>
            <pc:sldMk cId="0" sldId="342"/>
            <ac:spMk id="13" creationId="{358BC0D8-3363-BE3A-F965-71C8781BA561}"/>
          </ac:spMkLst>
        </pc:spChg>
        <pc:spChg chg="add mod">
          <ac:chgData name="Aastha Kumar" userId="f94225b3-263d-47de-91f3-c17c89a7eef3" providerId="ADAL" clId="{0E4514B6-AFEE-4E2E-9677-703CCFA0743B}" dt="2024-01-27T21:27:30.642" v="2239" actId="1076"/>
          <ac:spMkLst>
            <pc:docMk/>
            <pc:sldMk cId="0" sldId="342"/>
            <ac:spMk id="16" creationId="{91494AE1-6721-372D-2ED2-D5E3F652EFA5}"/>
          </ac:spMkLst>
        </pc:spChg>
        <pc:spChg chg="add mod">
          <ac:chgData name="Aastha Kumar" userId="f94225b3-263d-47de-91f3-c17c89a7eef3" providerId="ADAL" clId="{0E4514B6-AFEE-4E2E-9677-703CCFA0743B}" dt="2024-01-27T21:27:58.028" v="2246" actId="1076"/>
          <ac:spMkLst>
            <pc:docMk/>
            <pc:sldMk cId="0" sldId="342"/>
            <ac:spMk id="1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1:28:03.813" v="2248" actId="14100"/>
          <ac:spMkLst>
            <pc:docMk/>
            <pc:sldMk cId="0" sldId="342"/>
            <ac:spMk id="18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21:05:58.067" v="1496" actId="478"/>
          <ac:picMkLst>
            <pc:docMk/>
            <pc:sldMk cId="0" sldId="342"/>
            <ac:picMk id="4" creationId="{00000000-0000-0000-0000-000000000000}"/>
          </ac:picMkLst>
        </pc:picChg>
        <pc:picChg chg="del mod">
          <ac:chgData name="Aastha Kumar" userId="f94225b3-263d-47de-91f3-c17c89a7eef3" providerId="ADAL" clId="{0E4514B6-AFEE-4E2E-9677-703CCFA0743B}" dt="2024-01-27T21:06:15.393" v="1501" actId="478"/>
          <ac:picMkLst>
            <pc:docMk/>
            <pc:sldMk cId="0" sldId="342"/>
            <ac:picMk id="5" creationId="{00000000-0000-0000-0000-000000000000}"/>
          </ac:picMkLst>
        </pc:picChg>
        <pc:picChg chg="add mod modCrop">
          <ac:chgData name="Aastha Kumar" userId="f94225b3-263d-47de-91f3-c17c89a7eef3" providerId="ADAL" clId="{0E4514B6-AFEE-4E2E-9677-703CCFA0743B}" dt="2024-01-27T21:26:59.623" v="2231" actId="1076"/>
          <ac:picMkLst>
            <pc:docMk/>
            <pc:sldMk cId="0" sldId="342"/>
            <ac:picMk id="10" creationId="{8A8B9D16-1960-29E7-0898-64C865563233}"/>
          </ac:picMkLst>
        </pc:picChg>
        <pc:picChg chg="add del">
          <ac:chgData name="Aastha Kumar" userId="f94225b3-263d-47de-91f3-c17c89a7eef3" providerId="ADAL" clId="{0E4514B6-AFEE-4E2E-9677-703CCFA0743B}" dt="2024-01-27T21:08:18.352" v="1537" actId="22"/>
          <ac:picMkLst>
            <pc:docMk/>
            <pc:sldMk cId="0" sldId="342"/>
            <ac:picMk id="15" creationId="{140E1CF4-F0BB-3425-A992-232359466C9E}"/>
          </ac:picMkLst>
        </pc:picChg>
        <pc:inkChg chg="add del mod">
          <ac:chgData name="Aastha Kumar" userId="f94225b3-263d-47de-91f3-c17c89a7eef3" providerId="ADAL" clId="{0E4514B6-AFEE-4E2E-9677-703CCFA0743B}" dt="2024-01-27T21:27:19.295" v="2236" actId="478"/>
          <ac:inkMkLst>
            <pc:docMk/>
            <pc:sldMk cId="0" sldId="342"/>
            <ac:inkMk id="11" creationId="{83818945-5383-482D-BF22-30E60882BE17}"/>
          </ac:inkMkLst>
        </pc:inkChg>
        <pc:inkChg chg="add del mod">
          <ac:chgData name="Aastha Kumar" userId="f94225b3-263d-47de-91f3-c17c89a7eef3" providerId="ADAL" clId="{0E4514B6-AFEE-4E2E-9677-703CCFA0743B}" dt="2024-01-27T21:27:21.504" v="2237" actId="478"/>
          <ac:inkMkLst>
            <pc:docMk/>
            <pc:sldMk cId="0" sldId="342"/>
            <ac:inkMk id="12" creationId="{A0DA7040-CBF7-E1D8-C626-9EA725C6A2AE}"/>
          </ac:inkMkLst>
        </pc:inkChg>
      </pc:sldChg>
      <pc:sldChg chg="addSp delSp modSp mod">
        <pc:chgData name="Aastha Kumar" userId="f94225b3-263d-47de-91f3-c17c89a7eef3" providerId="ADAL" clId="{0E4514B6-AFEE-4E2E-9677-703CCFA0743B}" dt="2024-01-27T21:18:36.260" v="1932" actId="1076"/>
        <pc:sldMkLst>
          <pc:docMk/>
          <pc:sldMk cId="0" sldId="343"/>
        </pc:sldMkLst>
        <pc:spChg chg="mod">
          <ac:chgData name="Aastha Kumar" userId="f94225b3-263d-47de-91f3-c17c89a7eef3" providerId="ADAL" clId="{0E4514B6-AFEE-4E2E-9677-703CCFA0743B}" dt="2024-01-27T21:15:45.787" v="1715" actId="1076"/>
          <ac:spMkLst>
            <pc:docMk/>
            <pc:sldMk cId="0" sldId="34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1:15:42.243" v="1714" actId="1076"/>
          <ac:spMkLst>
            <pc:docMk/>
            <pc:sldMk cId="0" sldId="343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12:11.624" v="1546" actId="478"/>
          <ac:spMkLst>
            <pc:docMk/>
            <pc:sldMk cId="0" sldId="343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12:11.624" v="1546" actId="478"/>
          <ac:spMkLst>
            <pc:docMk/>
            <pc:sldMk cId="0" sldId="343"/>
            <ac:spMk id="8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12:11.624" v="1546" actId="478"/>
          <ac:spMkLst>
            <pc:docMk/>
            <pc:sldMk cId="0" sldId="343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3"/>
            <ac:spMk id="10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1:17:30.869" v="1888" actId="20577"/>
          <ac:spMkLst>
            <pc:docMk/>
            <pc:sldMk cId="0" sldId="343"/>
            <ac:spMk id="13" creationId="{56B9FE2B-557F-47F7-CBF4-617FA753ECAC}"/>
          </ac:spMkLst>
        </pc:spChg>
        <pc:spChg chg="add mod">
          <ac:chgData name="Aastha Kumar" userId="f94225b3-263d-47de-91f3-c17c89a7eef3" providerId="ADAL" clId="{0E4514B6-AFEE-4E2E-9677-703CCFA0743B}" dt="2024-01-27T21:17:14.286" v="1873" actId="1076"/>
          <ac:spMkLst>
            <pc:docMk/>
            <pc:sldMk cId="0" sldId="343"/>
            <ac:spMk id="16" creationId="{A59947EC-5D87-D202-C48B-5D5601F1D476}"/>
          </ac:spMkLst>
        </pc:spChg>
        <pc:spChg chg="add mod">
          <ac:chgData name="Aastha Kumar" userId="f94225b3-263d-47de-91f3-c17c89a7eef3" providerId="ADAL" clId="{0E4514B6-AFEE-4E2E-9677-703CCFA0743B}" dt="2024-01-27T21:18:36.260" v="1932" actId="1076"/>
          <ac:spMkLst>
            <pc:docMk/>
            <pc:sldMk cId="0" sldId="343"/>
            <ac:spMk id="19" creationId="{B638C9E1-3865-00FD-D8E0-C6C25D616EDA}"/>
          </ac:spMkLst>
        </pc:spChg>
        <pc:graphicFrameChg chg="del mod">
          <ac:chgData name="Aastha Kumar" userId="f94225b3-263d-47de-91f3-c17c89a7eef3" providerId="ADAL" clId="{0E4514B6-AFEE-4E2E-9677-703CCFA0743B}" dt="2024-01-27T21:12:11.624" v="1546" actId="478"/>
          <ac:graphicFrameMkLst>
            <pc:docMk/>
            <pc:sldMk cId="0" sldId="343"/>
            <ac:graphicFrameMk id="4" creationId="{00000000-0000-0000-0000-000000000000}"/>
          </ac:graphicFrameMkLst>
        </pc:graphicFrameChg>
        <pc:picChg chg="del mod">
          <ac:chgData name="Aastha Kumar" userId="f94225b3-263d-47de-91f3-c17c89a7eef3" providerId="ADAL" clId="{0E4514B6-AFEE-4E2E-9677-703CCFA0743B}" dt="2024-01-27T21:12:11.624" v="1546" actId="478"/>
          <ac:picMkLst>
            <pc:docMk/>
            <pc:sldMk cId="0" sldId="343"/>
            <ac:picMk id="6" creationId="{00000000-0000-0000-0000-000000000000}"/>
          </ac:picMkLst>
        </pc:picChg>
        <pc:picChg chg="del mod">
          <ac:chgData name="Aastha Kumar" userId="f94225b3-263d-47de-91f3-c17c89a7eef3" providerId="ADAL" clId="{0E4514B6-AFEE-4E2E-9677-703CCFA0743B}" dt="2024-01-27T20:30:46.615" v="1095" actId="478"/>
          <ac:picMkLst>
            <pc:docMk/>
            <pc:sldMk cId="0" sldId="343"/>
            <ac:picMk id="7" creationId="{00000000-0000-0000-0000-000000000000}"/>
          </ac:picMkLst>
        </pc:picChg>
        <pc:picChg chg="add mod modCrop">
          <ac:chgData name="Aastha Kumar" userId="f94225b3-263d-47de-91f3-c17c89a7eef3" providerId="ADAL" clId="{0E4514B6-AFEE-4E2E-9677-703CCFA0743B}" dt="2024-01-27T21:15:38.639" v="1713" actId="14100"/>
          <ac:picMkLst>
            <pc:docMk/>
            <pc:sldMk cId="0" sldId="343"/>
            <ac:picMk id="12" creationId="{873E2DDD-EAFD-4928-59AB-F0D5C169FE78}"/>
          </ac:picMkLst>
        </pc:picChg>
        <pc:picChg chg="add mod modCrop">
          <ac:chgData name="Aastha Kumar" userId="f94225b3-263d-47de-91f3-c17c89a7eef3" providerId="ADAL" clId="{0E4514B6-AFEE-4E2E-9677-703CCFA0743B}" dt="2024-01-27T21:17:44.250" v="1890" actId="732"/>
          <ac:picMkLst>
            <pc:docMk/>
            <pc:sldMk cId="0" sldId="343"/>
            <ac:picMk id="15" creationId="{085BFA91-1490-576D-F811-4899B21C1D97}"/>
          </ac:picMkLst>
        </pc:picChg>
        <pc:inkChg chg="add">
          <ac:chgData name="Aastha Kumar" userId="f94225b3-263d-47de-91f3-c17c89a7eef3" providerId="ADAL" clId="{0E4514B6-AFEE-4E2E-9677-703CCFA0743B}" dt="2024-01-27T21:18:01.365" v="1891" actId="9405"/>
          <ac:inkMkLst>
            <pc:docMk/>
            <pc:sldMk cId="0" sldId="343"/>
            <ac:inkMk id="17" creationId="{8E51E430-2742-53E4-DAA9-7DF681344C42}"/>
          </ac:inkMkLst>
        </pc:inkChg>
        <pc:inkChg chg="add">
          <ac:chgData name="Aastha Kumar" userId="f94225b3-263d-47de-91f3-c17c89a7eef3" providerId="ADAL" clId="{0E4514B6-AFEE-4E2E-9677-703CCFA0743B}" dt="2024-01-27T21:18:06.854" v="1892" actId="9405"/>
          <ac:inkMkLst>
            <pc:docMk/>
            <pc:sldMk cId="0" sldId="343"/>
            <ac:inkMk id="18" creationId="{F75C3904-B141-6152-5757-BD53A2BF20F5}"/>
          </ac:inkMkLst>
        </pc:inkChg>
      </pc:sldChg>
      <pc:sldChg chg="addSp delSp modSp mod">
        <pc:chgData name="Aastha Kumar" userId="f94225b3-263d-47de-91f3-c17c89a7eef3" providerId="ADAL" clId="{0E4514B6-AFEE-4E2E-9677-703CCFA0743B}" dt="2024-01-27T21:26:14.419" v="2225" actId="14100"/>
        <pc:sldMkLst>
          <pc:docMk/>
          <pc:sldMk cId="0" sldId="344"/>
        </pc:sldMkLst>
        <pc:spChg chg="mod">
          <ac:chgData name="Aastha Kumar" userId="f94225b3-263d-47de-91f3-c17c89a7eef3" providerId="ADAL" clId="{0E4514B6-AFEE-4E2E-9677-703CCFA0743B}" dt="2024-01-27T21:19:35.742" v="1935" actId="14100"/>
          <ac:spMkLst>
            <pc:docMk/>
            <pc:sldMk cId="0" sldId="34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1:24:46.821" v="2180" actId="20577"/>
          <ac:spMkLst>
            <pc:docMk/>
            <pc:sldMk cId="0" sldId="344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19:53.911" v="1938" actId="478"/>
          <ac:spMkLst>
            <pc:docMk/>
            <pc:sldMk cId="0" sldId="344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19:53.911" v="1938" actId="478"/>
          <ac:spMkLst>
            <pc:docMk/>
            <pc:sldMk cId="0" sldId="344"/>
            <ac:spMk id="7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1:19:53.911" v="1938" actId="478"/>
          <ac:spMkLst>
            <pc:docMk/>
            <pc:sldMk cId="0" sldId="344"/>
            <ac:spMk id="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1:25:25.633" v="2206" actId="14100"/>
          <ac:spMkLst>
            <pc:docMk/>
            <pc:sldMk cId="0" sldId="344"/>
            <ac:spMk id="11" creationId="{D4A33C99-B43D-6E94-EB6A-948BFFAAAF4C}"/>
          </ac:spMkLst>
        </pc:spChg>
        <pc:spChg chg="add mod">
          <ac:chgData name="Aastha Kumar" userId="f94225b3-263d-47de-91f3-c17c89a7eef3" providerId="ADAL" clId="{0E4514B6-AFEE-4E2E-9677-703CCFA0743B}" dt="2024-01-27T21:26:14.419" v="2225" actId="14100"/>
          <ac:spMkLst>
            <pc:docMk/>
            <pc:sldMk cId="0" sldId="344"/>
            <ac:spMk id="14" creationId="{04572C2E-0327-9D71-C8AA-D04BD21F5B87}"/>
          </ac:spMkLst>
        </pc:spChg>
        <pc:grpChg chg="mod">
          <ac:chgData name="Aastha Kumar" userId="f94225b3-263d-47de-91f3-c17c89a7eef3" providerId="ADAL" clId="{0E4514B6-AFEE-4E2E-9677-703CCFA0743B}" dt="2024-01-27T21:26:03.457" v="2216"/>
          <ac:grpSpMkLst>
            <pc:docMk/>
            <pc:sldMk cId="0" sldId="344"/>
            <ac:grpSpMk id="18" creationId="{0A870E62-059F-A42F-254E-951FC1EE5C1B}"/>
          </ac:grpSpMkLst>
        </pc:grpChg>
        <pc:picChg chg="del mod">
          <ac:chgData name="Aastha Kumar" userId="f94225b3-263d-47de-91f3-c17c89a7eef3" providerId="ADAL" clId="{0E4514B6-AFEE-4E2E-9677-703CCFA0743B}" dt="2024-01-27T21:22:26.922" v="2046" actId="478"/>
          <ac:picMkLst>
            <pc:docMk/>
            <pc:sldMk cId="0" sldId="344"/>
            <ac:picMk id="4" creationId="{00000000-0000-0000-0000-000000000000}"/>
          </ac:picMkLst>
        </pc:picChg>
        <pc:picChg chg="del mod">
          <ac:chgData name="Aastha Kumar" userId="f94225b3-263d-47de-91f3-c17c89a7eef3" providerId="ADAL" clId="{0E4514B6-AFEE-4E2E-9677-703CCFA0743B}" dt="2024-01-27T21:19:33.389" v="1934" actId="478"/>
          <ac:picMkLst>
            <pc:docMk/>
            <pc:sldMk cId="0" sldId="344"/>
            <ac:picMk id="5" creationId="{00000000-0000-0000-0000-000000000000}"/>
          </ac:picMkLst>
        </pc:picChg>
        <pc:inkChg chg="add">
          <ac:chgData name="Aastha Kumar" userId="f94225b3-263d-47de-91f3-c17c89a7eef3" providerId="ADAL" clId="{0E4514B6-AFEE-4E2E-9677-703CCFA0743B}" dt="2024-01-27T21:24:55.920" v="2181" actId="9405"/>
          <ac:inkMkLst>
            <pc:docMk/>
            <pc:sldMk cId="0" sldId="344"/>
            <ac:inkMk id="9" creationId="{613BEAC4-AB74-7D72-302B-7E5FEEB9AFD4}"/>
          </ac:inkMkLst>
        </pc:inkChg>
        <pc:inkChg chg="add">
          <ac:chgData name="Aastha Kumar" userId="f94225b3-263d-47de-91f3-c17c89a7eef3" providerId="ADAL" clId="{0E4514B6-AFEE-4E2E-9677-703CCFA0743B}" dt="2024-01-27T21:24:59.790" v="2182" actId="9405"/>
          <ac:inkMkLst>
            <pc:docMk/>
            <pc:sldMk cId="0" sldId="344"/>
            <ac:inkMk id="10" creationId="{1E73859C-BEB9-626D-C17F-5BBE07A58C5D}"/>
          </ac:inkMkLst>
        </pc:inkChg>
        <pc:inkChg chg="add del mod">
          <ac:chgData name="Aastha Kumar" userId="f94225b3-263d-47de-91f3-c17c89a7eef3" providerId="ADAL" clId="{0E4514B6-AFEE-4E2E-9677-703CCFA0743B}" dt="2024-01-27T21:25:48.977" v="2211" actId="478"/>
          <ac:inkMkLst>
            <pc:docMk/>
            <pc:sldMk cId="0" sldId="344"/>
            <ac:inkMk id="12" creationId="{57338A60-610A-F5F5-2C9D-E6869B69304C}"/>
          </ac:inkMkLst>
        </pc:inkChg>
        <pc:inkChg chg="add del mod">
          <ac:chgData name="Aastha Kumar" userId="f94225b3-263d-47de-91f3-c17c89a7eef3" providerId="ADAL" clId="{0E4514B6-AFEE-4E2E-9677-703CCFA0743B}" dt="2024-01-27T21:25:51.001" v="2212" actId="478"/>
          <ac:inkMkLst>
            <pc:docMk/>
            <pc:sldMk cId="0" sldId="344"/>
            <ac:inkMk id="13" creationId="{9892C9E0-491E-DC1C-612F-186069723719}"/>
          </ac:inkMkLst>
        </pc:inkChg>
        <pc:inkChg chg="add mod">
          <ac:chgData name="Aastha Kumar" userId="f94225b3-263d-47de-91f3-c17c89a7eef3" providerId="ADAL" clId="{0E4514B6-AFEE-4E2E-9677-703CCFA0743B}" dt="2024-01-27T21:26:03.457" v="2216"/>
          <ac:inkMkLst>
            <pc:docMk/>
            <pc:sldMk cId="0" sldId="344"/>
            <ac:inkMk id="15" creationId="{219CAC83-1C23-6DBE-A7C1-5E8CDEB73569}"/>
          </ac:inkMkLst>
        </pc:inkChg>
        <pc:inkChg chg="add mod">
          <ac:chgData name="Aastha Kumar" userId="f94225b3-263d-47de-91f3-c17c89a7eef3" providerId="ADAL" clId="{0E4514B6-AFEE-4E2E-9677-703CCFA0743B}" dt="2024-01-27T21:26:03.457" v="2216"/>
          <ac:inkMkLst>
            <pc:docMk/>
            <pc:sldMk cId="0" sldId="344"/>
            <ac:inkMk id="16" creationId="{23F58AB0-1E1F-CE9B-3E7C-D2AA2259955E}"/>
          </ac:inkMkLst>
        </pc:inkChg>
        <pc:inkChg chg="add mod">
          <ac:chgData name="Aastha Kumar" userId="f94225b3-263d-47de-91f3-c17c89a7eef3" providerId="ADAL" clId="{0E4514B6-AFEE-4E2E-9677-703CCFA0743B}" dt="2024-01-27T21:26:03.457" v="2216"/>
          <ac:inkMkLst>
            <pc:docMk/>
            <pc:sldMk cId="0" sldId="344"/>
            <ac:inkMk id="17" creationId="{0564B479-CD7F-59B8-6171-27182B3F361A}"/>
          </ac:inkMkLst>
        </pc:inkChg>
      </pc:sldChg>
      <pc:sldChg chg="addSp delSp modSp mod">
        <pc:chgData name="Aastha Kumar" userId="f94225b3-263d-47de-91f3-c17c89a7eef3" providerId="ADAL" clId="{0E4514B6-AFEE-4E2E-9677-703CCFA0743B}" dt="2024-01-27T20:34:21.122" v="1167" actId="1076"/>
        <pc:sldMkLst>
          <pc:docMk/>
          <pc:sldMk cId="0" sldId="345"/>
        </pc:sldMkLst>
        <pc:spChg chg="mod">
          <ac:chgData name="Aastha Kumar" userId="f94225b3-263d-47de-91f3-c17c89a7eef3" providerId="ADAL" clId="{0E4514B6-AFEE-4E2E-9677-703CCFA0743B}" dt="2024-01-27T20:34:00.068" v="1162" actId="1076"/>
          <ac:spMkLst>
            <pc:docMk/>
            <pc:sldMk cId="0" sldId="34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34:05.876" v="1163" actId="1076"/>
          <ac:spMkLst>
            <pc:docMk/>
            <pc:sldMk cId="0" sldId="34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34:05.876" v="1163" actId="1076"/>
          <ac:spMkLst>
            <pc:docMk/>
            <pc:sldMk cId="0" sldId="345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34:05.876" v="1163" actId="1076"/>
          <ac:spMkLst>
            <pc:docMk/>
            <pc:sldMk cId="0" sldId="345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1:20.083" v="1100" actId="478"/>
          <ac:spMkLst>
            <pc:docMk/>
            <pc:sldMk cId="0" sldId="345"/>
            <ac:spMk id="7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1:20.083" v="1100" actId="478"/>
          <ac:spMkLst>
            <pc:docMk/>
            <pc:sldMk cId="0" sldId="345"/>
            <ac:spMk id="8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3:49.799" v="1160" actId="478"/>
          <ac:spMkLst>
            <pc:docMk/>
            <pc:sldMk cId="0" sldId="345"/>
            <ac:spMk id="9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4:05.876" v="1163" actId="1076"/>
          <ac:spMkLst>
            <pc:docMk/>
            <pc:sldMk cId="0" sldId="345"/>
            <ac:spMk id="11" creationId="{891DCE78-750E-F1DC-3002-7540810089EE}"/>
          </ac:spMkLst>
        </pc:spChg>
        <pc:spChg chg="add mod">
          <ac:chgData name="Aastha Kumar" userId="f94225b3-263d-47de-91f3-c17c89a7eef3" providerId="ADAL" clId="{0E4514B6-AFEE-4E2E-9677-703CCFA0743B}" dt="2024-01-27T20:34:15.648" v="1165" actId="1076"/>
          <ac:spMkLst>
            <pc:docMk/>
            <pc:sldMk cId="0" sldId="345"/>
            <ac:spMk id="12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4:12.486" v="1164" actId="1076"/>
          <ac:spMkLst>
            <pc:docMk/>
            <pc:sldMk cId="0" sldId="345"/>
            <ac:spMk id="14" creationId="{D410734C-B307-5D09-EDF2-FC2F0CD5C771}"/>
          </ac:spMkLst>
        </pc:spChg>
        <pc:spChg chg="add mod">
          <ac:chgData name="Aastha Kumar" userId="f94225b3-263d-47de-91f3-c17c89a7eef3" providerId="ADAL" clId="{0E4514B6-AFEE-4E2E-9677-703CCFA0743B}" dt="2024-01-27T20:34:18.840" v="1166" actId="1076"/>
          <ac:spMkLst>
            <pc:docMk/>
            <pc:sldMk cId="0" sldId="345"/>
            <ac:spMk id="15" creationId="{CD0D543C-5E9E-A527-15CC-F9C9ED2E217A}"/>
          </ac:spMkLst>
        </pc:spChg>
        <pc:spChg chg="add mod">
          <ac:chgData name="Aastha Kumar" userId="f94225b3-263d-47de-91f3-c17c89a7eef3" providerId="ADAL" clId="{0E4514B6-AFEE-4E2E-9677-703CCFA0743B}" dt="2024-01-27T20:34:21.122" v="1167" actId="1076"/>
          <ac:spMkLst>
            <pc:docMk/>
            <pc:sldMk cId="0" sldId="345"/>
            <ac:spMk id="16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20:31:06.676" v="1096" actId="478"/>
          <ac:picMkLst>
            <pc:docMk/>
            <pc:sldMk cId="0" sldId="345"/>
            <ac:picMk id="6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20:33:06.607" v="1135" actId="47"/>
        <pc:sldMkLst>
          <pc:docMk/>
          <pc:sldMk cId="0" sldId="34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6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2:24.696" v="1117" actId="21"/>
          <ac:spMkLst>
            <pc:docMk/>
            <pc:sldMk cId="0" sldId="34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46"/>
            <ac:picMk id="4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20:34:23.604" v="1168" actId="47"/>
        <pc:sldMkLst>
          <pc:docMk/>
          <pc:sldMk cId="0" sldId="34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7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3:42.060" v="1156" actId="21"/>
          <ac:spMkLst>
            <pc:docMk/>
            <pc:sldMk cId="0" sldId="34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47"/>
            <ac:picMk id="4" creationId="{00000000-0000-0000-0000-000000000000}"/>
          </ac:picMkLst>
        </pc:picChg>
      </pc:sldChg>
      <pc:sldChg chg="addSp delSp modSp mod">
        <pc:chgData name="Aastha Kumar" userId="f94225b3-263d-47de-91f3-c17c89a7eef3" providerId="ADAL" clId="{0E4514B6-AFEE-4E2E-9677-703CCFA0743B}" dt="2024-01-27T20:36:13.382" v="1204" actId="1076"/>
        <pc:sldMkLst>
          <pc:docMk/>
          <pc:sldMk cId="0" sldId="348"/>
        </pc:sldMkLst>
        <pc:spChg chg="del mod">
          <ac:chgData name="Aastha Kumar" userId="f94225b3-263d-47de-91f3-c17c89a7eef3" providerId="ADAL" clId="{0E4514B6-AFEE-4E2E-9677-703CCFA0743B}" dt="2024-01-27T20:34:35.504" v="1170" actId="478"/>
          <ac:spMkLst>
            <pc:docMk/>
            <pc:sldMk cId="0" sldId="34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20:34:54.890" v="1183" actId="14100"/>
          <ac:spMkLst>
            <pc:docMk/>
            <pc:sldMk cId="0" sldId="348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4:39.629" v="1172" actId="478"/>
          <ac:spMkLst>
            <pc:docMk/>
            <pc:sldMk cId="0" sldId="348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4:39.629" v="1172" actId="478"/>
          <ac:spMkLst>
            <pc:docMk/>
            <pc:sldMk cId="0" sldId="348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4:39.629" v="1172" actId="478"/>
          <ac:spMkLst>
            <pc:docMk/>
            <pc:sldMk cId="0" sldId="348"/>
            <ac:spMk id="7" creationId="{00000000-0000-0000-0000-000000000000}"/>
          </ac:spMkLst>
        </pc:spChg>
        <pc:spChg chg="add del mod">
          <ac:chgData name="Aastha Kumar" userId="f94225b3-263d-47de-91f3-c17c89a7eef3" providerId="ADAL" clId="{0E4514B6-AFEE-4E2E-9677-703CCFA0743B}" dt="2024-01-27T20:34:38.310" v="1171" actId="478"/>
          <ac:spMkLst>
            <pc:docMk/>
            <pc:sldMk cId="0" sldId="348"/>
            <ac:spMk id="9" creationId="{ADB449C0-DCA4-07E8-42AD-DAD3F64E6AE9}"/>
          </ac:spMkLst>
        </pc:spChg>
        <pc:spChg chg="add mod">
          <ac:chgData name="Aastha Kumar" userId="f94225b3-263d-47de-91f3-c17c89a7eef3" providerId="ADAL" clId="{0E4514B6-AFEE-4E2E-9677-703CCFA0743B}" dt="2024-01-27T20:34:56.801" v="1184" actId="20577"/>
          <ac:spMkLst>
            <pc:docMk/>
            <pc:sldMk cId="0" sldId="348"/>
            <ac:spMk id="10" creationId="{F2B382E2-7350-808C-4EDE-38D888F57F84}"/>
          </ac:spMkLst>
        </pc:spChg>
        <pc:spChg chg="add mod">
          <ac:chgData name="Aastha Kumar" userId="f94225b3-263d-47de-91f3-c17c89a7eef3" providerId="ADAL" clId="{0E4514B6-AFEE-4E2E-9677-703CCFA0743B}" dt="2024-01-27T20:35:13.312" v="1192" actId="1076"/>
          <ac:spMkLst>
            <pc:docMk/>
            <pc:sldMk cId="0" sldId="348"/>
            <ac:spMk id="11" creationId="{2F3FB6D9-AA34-727A-C238-48D7448E465D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2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3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4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5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6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13.382" v="1204" actId="1076"/>
          <ac:spMkLst>
            <pc:docMk/>
            <pc:sldMk cId="0" sldId="348"/>
            <ac:spMk id="17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8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19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20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21" creationId="{00000000-0000-0000-0000-000000000000}"/>
          </ac:spMkLst>
        </pc:spChg>
        <pc:spChg chg="add mod">
          <ac:chgData name="Aastha Kumar" userId="f94225b3-263d-47de-91f3-c17c89a7eef3" providerId="ADAL" clId="{0E4514B6-AFEE-4E2E-9677-703CCFA0743B}" dt="2024-01-27T20:36:07.964" v="1203" actId="1076"/>
          <ac:spMkLst>
            <pc:docMk/>
            <pc:sldMk cId="0" sldId="348"/>
            <ac:spMk id="22" creationId="{00000000-0000-0000-0000-000000000000}"/>
          </ac:spMkLst>
        </pc:spChg>
        <pc:picChg chg="del mod">
          <ac:chgData name="Aastha Kumar" userId="f94225b3-263d-47de-91f3-c17c89a7eef3" providerId="ADAL" clId="{0E4514B6-AFEE-4E2E-9677-703CCFA0743B}" dt="2024-01-27T20:34:34.153" v="1169" actId="478"/>
          <ac:picMkLst>
            <pc:docMk/>
            <pc:sldMk cId="0" sldId="348"/>
            <ac:picMk id="4" creationId="{00000000-0000-0000-0000-000000000000}"/>
          </ac:picMkLst>
        </pc:picChg>
      </pc:sldChg>
      <pc:sldChg chg="delSp modSp del mod">
        <pc:chgData name="Aastha Kumar" userId="f94225b3-263d-47de-91f3-c17c89a7eef3" providerId="ADAL" clId="{0E4514B6-AFEE-4E2E-9677-703CCFA0743B}" dt="2024-01-27T20:36:21.295" v="1205" actId="47"/>
        <pc:sldMkLst>
          <pc:docMk/>
          <pc:sldMk cId="0" sldId="34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9"/>
            <ac:spMk id="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3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4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5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6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7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8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9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10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11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12" creationId="{00000000-0000-0000-0000-000000000000}"/>
          </ac:spMkLst>
        </pc:spChg>
        <pc:spChg chg="del mod">
          <ac:chgData name="Aastha Kumar" userId="f94225b3-263d-47de-91f3-c17c89a7eef3" providerId="ADAL" clId="{0E4514B6-AFEE-4E2E-9677-703CCFA0743B}" dt="2024-01-27T20:35:17.990" v="1193" actId="21"/>
          <ac:spMkLst>
            <pc:docMk/>
            <pc:sldMk cId="0" sldId="349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9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9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49"/>
            <ac:spMk id="1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49"/>
            <ac:picMk id="14" creationId="{00000000-0000-0000-0000-000000000000}"/>
          </ac:picMkLst>
        </pc:picChg>
      </pc:sldChg>
      <pc:sldChg chg="modSp add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0:10:43.511" v="556" actId="47"/>
        <pc:sldMkLst>
          <pc:docMk/>
          <pc:sldMk cId="0" sldId="35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1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1"/>
            <ac:spMk id="6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1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0:10:44.724" v="557" actId="47"/>
        <pc:sldMkLst>
          <pc:docMk/>
          <pc:sldMk cId="0" sldId="35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2"/>
            <ac:spMk id="3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4"/>
            <ac:spMk id="10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4"/>
            <ac:picMk id="7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8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5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5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5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0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0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1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1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1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4"/>
            <ac:spMk id="10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4"/>
            <ac:picMk id="7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7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7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7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7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6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69"/>
            <ac:spMk id="12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69"/>
            <ac:picMk id="9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1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3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3"/>
            <ac:spMk id="6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3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4"/>
            <ac:spMk id="4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4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7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7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9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7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1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1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1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1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4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5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8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8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8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0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0"/>
            <ac:spMk id="6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0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1"/>
            <ac:spMk id="4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1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4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6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8"/>
            <ac:spMk id="11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8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8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39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399"/>
            <ac:spMk id="120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10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1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20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32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37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42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47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52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61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66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71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77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84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88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92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100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399"/>
            <ac:grpSpMk id="106" creationId="{00000000-0000-0000-0000-000000000000}"/>
          </ac:grpSpMkLst>
        </pc:gr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399"/>
            <ac:graphicFrameMk id="96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399"/>
            <ac:graphicFrameMk id="97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399"/>
            <ac:picMk id="117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0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1"/>
            <ac:spMk id="46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1"/>
            <ac:grpSpMk id="5" creationId="{00000000-0000-0000-0000-000000000000}"/>
          </ac:grpSpMkLst>
        </pc:gr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1"/>
            <ac:graphicFrameMk id="3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1"/>
            <ac:picMk id="4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3"/>
            <ac:spMk id="16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3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3"/>
            <ac:picMk id="1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4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4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4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4"/>
            <ac:spMk id="11" creationId="{00000000-0000-0000-0000-000000000000}"/>
          </ac:spMkLst>
        </pc:s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4"/>
            <ac:graphicFrameMk id="3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4"/>
            <ac:graphicFrameMk id="4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4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4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1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5"/>
            <ac:spMk id="274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8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06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14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2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3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49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59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69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79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8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19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04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1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22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31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40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49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5"/>
            <ac:grpSpMk id="262" creationId="{00000000-0000-0000-0000-000000000000}"/>
          </ac:grpSpMkLst>
        </pc:gr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4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5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7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258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261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265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5"/>
            <ac:graphicFrameMk id="266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5"/>
            <ac:picMk id="271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1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2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3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4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6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7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8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59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0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4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5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6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8"/>
            <ac:spMk id="679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229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347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405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46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56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61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618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08"/>
            <ac:grpSpMk id="673" creationId="{00000000-0000-0000-0000-000000000000}"/>
          </ac:grpSpMkLst>
        </pc:gr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8"/>
            <ac:graphicFrameMk id="345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8"/>
            <ac:graphicFrameMk id="346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08"/>
            <ac:graphicFrameMk id="669" creationId="{00000000-0000-0000-0000-000000000000}"/>
          </ac:graphicFrameMkLst>
        </pc:graphicFrame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8"/>
            <ac:picMk id="61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8"/>
            <ac:picMk id="67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8"/>
            <ac:picMk id="67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0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0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0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0"/>
            <ac:spMk id="28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10"/>
            <ac:grpSpMk id="8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10"/>
            <ac:grpSpMk id="13" creationId="{00000000-0000-0000-0000-000000000000}"/>
          </ac:grpSpMkLst>
        </pc:gr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10"/>
            <ac:grpSpMk id="18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0"/>
            <ac:picMk id="2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2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2"/>
            <ac:spMk id="6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2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3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3"/>
            <ac:spMk id="9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13"/>
            <ac:grpSpMk id="2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3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3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4"/>
            <ac:spMk id="5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5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5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6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6"/>
            <ac:spMk id="10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6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6"/>
            <ac:picMk id="7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6"/>
            <ac:picMk id="8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6"/>
            <ac:picMk id="9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7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7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8"/>
            <ac:spMk id="4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8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1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19"/>
            <ac:spMk id="9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9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9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9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9"/>
            <ac:picMk id="7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19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0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0"/>
            <ac:spMk id="6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1"/>
            <ac:spMk id="4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2"/>
            <ac:spMk id="4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2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4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6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8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8"/>
            <ac:spMk id="9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28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8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8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8"/>
            <ac:picMk id="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2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2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2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1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1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1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1"/>
            <ac:spMk id="15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31"/>
            <ac:grpSpMk id="5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7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8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9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10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1"/>
            <ac:picMk id="12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3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3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3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3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3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4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4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4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4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5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5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5"/>
            <ac:spMk id="11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35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5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5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5"/>
            <ac:picMk id="6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5"/>
            <ac:picMk id="7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5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3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9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9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39"/>
            <ac:spMk id="11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39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9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9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9"/>
            <ac:picMk id="7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39"/>
            <ac:picMk id="8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0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0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0"/>
            <ac:spMk id="9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40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0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0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0"/>
            <ac:picMk id="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2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2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2"/>
            <ac:spMk id="9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42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2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2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2"/>
            <ac:picMk id="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4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4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4"/>
            <ac:spMk id="10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44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4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4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4"/>
            <ac:picMk id="7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5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5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5"/>
            <ac:spMk id="10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45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5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5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5"/>
            <ac:picMk id="7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6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6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6"/>
            <ac:spMk id="10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46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6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6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6"/>
            <ac:picMk id="7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8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8"/>
            <ac:spMk id="9" creationId="{00000000-0000-0000-0000-000000000000}"/>
          </ac:spMkLst>
        </pc:spChg>
        <pc:grpChg chg="mod">
          <ac:chgData name="Aastha Kumar" userId="f94225b3-263d-47de-91f3-c17c89a7eef3" providerId="ADAL" clId="{0E4514B6-AFEE-4E2E-9677-703CCFA0743B}" dt="2024-01-27T17:21:47.226" v="4"/>
          <ac:grpSpMkLst>
            <pc:docMk/>
            <pc:sldMk cId="0" sldId="448"/>
            <ac:grpSpMk id="3" creationId="{00000000-0000-0000-0000-000000000000}"/>
          </ac:grpSpMkLst>
        </pc:gr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8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8"/>
            <ac:picMk id="5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8"/>
            <ac:picMk id="6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4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4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4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5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5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2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2"/>
            <ac:spMk id="6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52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3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3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3"/>
            <ac:spMk id="8" creationId="{00000000-0000-0000-0000-000000000000}"/>
          </ac:spMkLst>
        </pc:s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53"/>
            <ac:graphicFrameMk id="3" creationId="{00000000-0000-0000-0000-000000000000}"/>
          </ac:graphicFrameMkLst>
        </pc:graphicFrame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53"/>
            <ac:graphicFrameMk id="5" creationId="{00000000-0000-0000-0000-000000000000}"/>
          </ac:graphicFrameMkLst>
        </pc:graphicFrame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4"/>
            <ac:spMk id="6" creationId="{00000000-0000-0000-0000-000000000000}"/>
          </ac:spMkLst>
        </pc:spChg>
        <pc:graphicFrameChg chg="mod">
          <ac:chgData name="Aastha Kumar" userId="f94225b3-263d-47de-91f3-c17c89a7eef3" providerId="ADAL" clId="{0E4514B6-AFEE-4E2E-9677-703CCFA0743B}" dt="2024-01-27T17:21:47.226" v="4"/>
          <ac:graphicFrameMkLst>
            <pc:docMk/>
            <pc:sldMk cId="0" sldId="454"/>
            <ac:graphicFrameMk id="4" creationId="{00000000-0000-0000-0000-000000000000}"/>
          </ac:graphicFrameMkLst>
        </pc:graphicFrame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5"/>
            <ac:spMk id="4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6"/>
            <ac:spMk id="31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7"/>
            <ac:spMk id="25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8"/>
            <ac:spMk id="25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5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59"/>
            <ac:spMk id="30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0"/>
            <ac:spMk id="35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1"/>
            <ac:spMk id="45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2"/>
            <ac:spMk id="45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3"/>
            <ac:spMk id="43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4"/>
            <ac:spMk id="44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5"/>
            <ac:spMk id="43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3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6"/>
            <ac:spMk id="48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7"/>
            <ac:spMk id="38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8"/>
            <ac:spMk id="38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6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1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8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29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30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31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3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69"/>
            <ac:spMk id="33" creationId="{00000000-0000-0000-0000-000000000000}"/>
          </ac:spMkLst>
        </pc:sp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0"/>
            <ac:spMk id="4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0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4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6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7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8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7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9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79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9"/>
            <ac:picMk id="4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79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4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4"/>
            <ac:spMk id="6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4"/>
            <ac:picMk id="3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5"/>
            <ac:spMk id="4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5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8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8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8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8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8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1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1"/>
            <ac:spMk id="7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1"/>
            <ac:spMk id="8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1"/>
            <ac:picMk id="5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2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4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5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5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5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5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5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5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5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6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6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6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6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6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6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6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7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7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7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7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7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7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7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8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8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8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8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8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8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8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499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9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9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9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9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499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499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500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0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0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0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0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0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500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501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1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1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501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502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2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2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2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2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502"/>
            <ac:picMk id="3" creationId="{00000000-0000-0000-0000-000000000000}"/>
          </ac:picMkLst>
        </pc:pic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502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503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3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3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3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3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3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503"/>
            <ac:picMk id="4" creationId="{00000000-0000-0000-0000-000000000000}"/>
          </ac:picMkLst>
        </pc:picChg>
      </pc:sldChg>
      <pc:sldChg chg="modSp del">
        <pc:chgData name="Aastha Kumar" userId="f94225b3-263d-47de-91f3-c17c89a7eef3" providerId="ADAL" clId="{0E4514B6-AFEE-4E2E-9677-703CCFA0743B}" dt="2024-01-27T21:28:47.602" v="2250" actId="2696"/>
        <pc:sldMkLst>
          <pc:docMk/>
          <pc:sldMk cId="0" sldId="504"/>
        </pc:sld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4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4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4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4"/>
            <ac:spMk id="6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k cId="0" sldId="504"/>
            <ac:spMk id="7" creationId="{00000000-0000-0000-0000-000000000000}"/>
          </ac:spMkLst>
        </pc:spChg>
        <pc:picChg chg="mod">
          <ac:chgData name="Aastha Kumar" userId="f94225b3-263d-47de-91f3-c17c89a7eef3" providerId="ADAL" clId="{0E4514B6-AFEE-4E2E-9677-703CCFA0743B}" dt="2024-01-27T17:21:47.226" v="4"/>
          <ac:picMkLst>
            <pc:docMk/>
            <pc:sldMk cId="0" sldId="504"/>
            <ac:picMk id="4" creationId="{00000000-0000-0000-0000-000000000000}"/>
          </ac:picMkLst>
        </pc:picChg>
      </pc:sldChg>
      <pc:sldChg chg="addSp delSp modSp new mod">
        <pc:chgData name="Aastha Kumar" userId="f94225b3-263d-47de-91f3-c17c89a7eef3" providerId="ADAL" clId="{0E4514B6-AFEE-4E2E-9677-703CCFA0743B}" dt="2024-01-27T17:44:47.883" v="213" actId="14100"/>
        <pc:sldMkLst>
          <pc:docMk/>
          <pc:sldMk cId="1620853823" sldId="505"/>
        </pc:sldMkLst>
        <pc:spChg chg="add mod">
          <ac:chgData name="Aastha Kumar" userId="f94225b3-263d-47de-91f3-c17c89a7eef3" providerId="ADAL" clId="{0E4514B6-AFEE-4E2E-9677-703CCFA0743B}" dt="2024-01-27T17:44:26.198" v="205" actId="1076"/>
          <ac:spMkLst>
            <pc:docMk/>
            <pc:sldMk cId="1620853823" sldId="505"/>
            <ac:spMk id="9" creationId="{841F3AE5-DAB7-F706-A6A4-2B79BC95DC01}"/>
          </ac:spMkLst>
        </pc:spChg>
        <pc:picChg chg="add del mod modCrop">
          <ac:chgData name="Aastha Kumar" userId="f94225b3-263d-47de-91f3-c17c89a7eef3" providerId="ADAL" clId="{0E4514B6-AFEE-4E2E-9677-703CCFA0743B}" dt="2024-01-27T17:43:58.119" v="197" actId="21"/>
          <ac:picMkLst>
            <pc:docMk/>
            <pc:sldMk cId="1620853823" sldId="505"/>
            <ac:picMk id="3" creationId="{F3E733EC-46F4-185F-6EAB-5B4702AE737E}"/>
          </ac:picMkLst>
        </pc:picChg>
        <pc:picChg chg="add mod modCrop">
          <ac:chgData name="Aastha Kumar" userId="f94225b3-263d-47de-91f3-c17c89a7eef3" providerId="ADAL" clId="{0E4514B6-AFEE-4E2E-9677-703CCFA0743B}" dt="2024-01-27T17:44:15.309" v="202" actId="1076"/>
          <ac:picMkLst>
            <pc:docMk/>
            <pc:sldMk cId="1620853823" sldId="505"/>
            <ac:picMk id="5" creationId="{08734F0F-7190-8F15-53E7-7ADE8C7C2560}"/>
          </ac:picMkLst>
        </pc:picChg>
        <pc:picChg chg="add del mod modCrop">
          <ac:chgData name="Aastha Kumar" userId="f94225b3-263d-47de-91f3-c17c89a7eef3" providerId="ADAL" clId="{0E4514B6-AFEE-4E2E-9677-703CCFA0743B}" dt="2024-01-27T17:42:47.703" v="182" actId="21"/>
          <ac:picMkLst>
            <pc:docMk/>
            <pc:sldMk cId="1620853823" sldId="505"/>
            <ac:picMk id="6" creationId="{7166A225-3E4B-3E9B-209F-FA92835DA11E}"/>
          </ac:picMkLst>
        </pc:picChg>
        <pc:picChg chg="add mod">
          <ac:chgData name="Aastha Kumar" userId="f94225b3-263d-47de-91f3-c17c89a7eef3" providerId="ADAL" clId="{0E4514B6-AFEE-4E2E-9677-703CCFA0743B}" dt="2024-01-27T17:44:47.883" v="213" actId="14100"/>
          <ac:picMkLst>
            <pc:docMk/>
            <pc:sldMk cId="1620853823" sldId="505"/>
            <ac:picMk id="7" creationId="{9E3B8F50-D3F9-F594-6714-F276A0B1CF67}"/>
          </ac:picMkLst>
        </pc:picChg>
        <pc:picChg chg="add mod">
          <ac:chgData name="Aastha Kumar" userId="f94225b3-263d-47de-91f3-c17c89a7eef3" providerId="ADAL" clId="{0E4514B6-AFEE-4E2E-9677-703CCFA0743B}" dt="2024-01-27T17:44:44.340" v="212" actId="14100"/>
          <ac:picMkLst>
            <pc:docMk/>
            <pc:sldMk cId="1620853823" sldId="505"/>
            <ac:picMk id="8" creationId="{11C9D96C-5703-D0BA-DA5A-E81CCF43532B}"/>
          </ac:picMkLst>
        </pc:picChg>
      </pc:sldChg>
      <pc:sldChg chg="addSp delSp modSp new del mod">
        <pc:chgData name="Aastha Kumar" userId="f94225b3-263d-47de-91f3-c17c89a7eef3" providerId="ADAL" clId="{0E4514B6-AFEE-4E2E-9677-703CCFA0743B}" dt="2024-01-27T17:44:51.712" v="214" actId="47"/>
        <pc:sldMkLst>
          <pc:docMk/>
          <pc:sldMk cId="1754450804" sldId="506"/>
        </pc:sldMkLst>
        <pc:spChg chg="add del mod">
          <ac:chgData name="Aastha Kumar" userId="f94225b3-263d-47de-91f3-c17c89a7eef3" providerId="ADAL" clId="{0E4514B6-AFEE-4E2E-9677-703CCFA0743B}" dt="2024-01-27T17:44:19.370" v="203" actId="21"/>
          <ac:spMkLst>
            <pc:docMk/>
            <pc:sldMk cId="1754450804" sldId="506"/>
            <ac:spMk id="7" creationId="{841F3AE5-DAB7-F706-A6A4-2B79BC95DC01}"/>
          </ac:spMkLst>
        </pc:spChg>
        <pc:picChg chg="add del mod modCrop">
          <ac:chgData name="Aastha Kumar" userId="f94225b3-263d-47de-91f3-c17c89a7eef3" providerId="ADAL" clId="{0E4514B6-AFEE-4E2E-9677-703CCFA0743B}" dt="2024-01-27T17:44:19.370" v="203" actId="21"/>
          <ac:picMkLst>
            <pc:docMk/>
            <pc:sldMk cId="1754450804" sldId="506"/>
            <ac:picMk id="3" creationId="{9E3B8F50-D3F9-F594-6714-F276A0B1CF67}"/>
          </ac:picMkLst>
        </pc:picChg>
        <pc:picChg chg="add del mod modCrop">
          <ac:chgData name="Aastha Kumar" userId="f94225b3-263d-47de-91f3-c17c89a7eef3" providerId="ADAL" clId="{0E4514B6-AFEE-4E2E-9677-703CCFA0743B}" dt="2024-01-27T17:44:19.370" v="203" actId="21"/>
          <ac:picMkLst>
            <pc:docMk/>
            <pc:sldMk cId="1754450804" sldId="506"/>
            <ac:picMk id="5" creationId="{11C9D96C-5703-D0BA-DA5A-E81CCF43532B}"/>
          </ac:picMkLst>
        </pc:picChg>
      </pc:sldChg>
      <pc:sldChg chg="addSp modSp new mod ord">
        <pc:chgData name="Aastha Kumar" userId="f94225b3-263d-47de-91f3-c17c89a7eef3" providerId="ADAL" clId="{0E4514B6-AFEE-4E2E-9677-703CCFA0743B}" dt="2024-01-27T21:01:45.031" v="1437"/>
        <pc:sldMkLst>
          <pc:docMk/>
          <pc:sldMk cId="4091566770" sldId="506"/>
        </pc:sldMkLst>
        <pc:spChg chg="add mod">
          <ac:chgData name="Aastha Kumar" userId="f94225b3-263d-47de-91f3-c17c89a7eef3" providerId="ADAL" clId="{0E4514B6-AFEE-4E2E-9677-703CCFA0743B}" dt="2024-01-27T20:56:47.513" v="1314" actId="1076"/>
          <ac:spMkLst>
            <pc:docMk/>
            <pc:sldMk cId="4091566770" sldId="506"/>
            <ac:spMk id="4" creationId="{E202EF72-698B-44C2-9957-9A2E6488EA9A}"/>
          </ac:spMkLst>
        </pc:spChg>
        <pc:picChg chg="add mod modCrop">
          <ac:chgData name="Aastha Kumar" userId="f94225b3-263d-47de-91f3-c17c89a7eef3" providerId="ADAL" clId="{0E4514B6-AFEE-4E2E-9677-703CCFA0743B}" dt="2024-01-27T20:56:54.079" v="1317" actId="1076"/>
          <ac:picMkLst>
            <pc:docMk/>
            <pc:sldMk cId="4091566770" sldId="506"/>
            <ac:picMk id="3" creationId="{9E8E606B-81FB-2C9E-8F3B-E4ADF342FB1C}"/>
          </ac:picMkLst>
        </pc:picChg>
      </pc:sldChg>
      <pc:sldChg chg="addSp modSp new mod ord">
        <pc:chgData name="Aastha Kumar" userId="f94225b3-263d-47de-91f3-c17c89a7eef3" providerId="ADAL" clId="{0E4514B6-AFEE-4E2E-9677-703CCFA0743B}" dt="2024-01-27T21:01:47.437" v="1439"/>
        <pc:sldMkLst>
          <pc:docMk/>
          <pc:sldMk cId="3043985217" sldId="507"/>
        </pc:sldMkLst>
        <pc:spChg chg="add mod">
          <ac:chgData name="Aastha Kumar" userId="f94225b3-263d-47de-91f3-c17c89a7eef3" providerId="ADAL" clId="{0E4514B6-AFEE-4E2E-9677-703CCFA0743B}" dt="2024-01-27T21:00:27.959" v="1348" actId="1076"/>
          <ac:spMkLst>
            <pc:docMk/>
            <pc:sldMk cId="3043985217" sldId="507"/>
            <ac:spMk id="6" creationId="{E46ED46E-4999-CE9C-2249-41A51E69E7BA}"/>
          </ac:spMkLst>
        </pc:spChg>
        <pc:spChg chg="add mod">
          <ac:chgData name="Aastha Kumar" userId="f94225b3-263d-47de-91f3-c17c89a7eef3" providerId="ADAL" clId="{0E4514B6-AFEE-4E2E-9677-703CCFA0743B}" dt="2024-01-27T21:01:04.923" v="1426" actId="14100"/>
          <ac:spMkLst>
            <pc:docMk/>
            <pc:sldMk cId="3043985217" sldId="507"/>
            <ac:spMk id="7" creationId="{349EC213-6372-A729-B88A-944EFD06418F}"/>
          </ac:spMkLst>
        </pc:spChg>
        <pc:picChg chg="add mod modCrop">
          <ac:chgData name="Aastha Kumar" userId="f94225b3-263d-47de-91f3-c17c89a7eef3" providerId="ADAL" clId="{0E4514B6-AFEE-4E2E-9677-703CCFA0743B}" dt="2024-01-27T21:01:09.413" v="1429" actId="14100"/>
          <ac:picMkLst>
            <pc:docMk/>
            <pc:sldMk cId="3043985217" sldId="507"/>
            <ac:picMk id="3" creationId="{A944052E-2F04-507E-566E-20F35A983DE0}"/>
          </ac:picMkLst>
        </pc:picChg>
        <pc:picChg chg="add mod modCrop">
          <ac:chgData name="Aastha Kumar" userId="f94225b3-263d-47de-91f3-c17c89a7eef3" providerId="ADAL" clId="{0E4514B6-AFEE-4E2E-9677-703CCFA0743B}" dt="2024-01-27T21:00:27.959" v="1348" actId="1076"/>
          <ac:picMkLst>
            <pc:docMk/>
            <pc:sldMk cId="3043985217" sldId="507"/>
            <ac:picMk id="5" creationId="{78B1393A-1F37-6D8F-C94D-9E1A1CB7949B}"/>
          </ac:picMkLst>
        </pc:picChg>
        <pc:picChg chg="add mod">
          <ac:chgData name="Aastha Kumar" userId="f94225b3-263d-47de-91f3-c17c89a7eef3" providerId="ADAL" clId="{0E4514B6-AFEE-4E2E-9677-703CCFA0743B}" dt="2024-01-27T21:01:19.126" v="1433" actId="14100"/>
          <ac:picMkLst>
            <pc:docMk/>
            <pc:sldMk cId="3043985217" sldId="507"/>
            <ac:picMk id="8" creationId="{F169FF65-D792-B1C7-491E-B441D842AAE1}"/>
          </ac:picMkLst>
        </pc:picChg>
      </pc:sldChg>
      <pc:sldChg chg="addSp delSp modSp new del mod">
        <pc:chgData name="Aastha Kumar" userId="f94225b3-263d-47de-91f3-c17c89a7eef3" providerId="ADAL" clId="{0E4514B6-AFEE-4E2E-9677-703CCFA0743B}" dt="2024-01-27T21:01:54.498" v="1440" actId="47"/>
        <pc:sldMkLst>
          <pc:docMk/>
          <pc:sldMk cId="3832304040" sldId="508"/>
        </pc:sldMkLst>
        <pc:picChg chg="add del mod modCrop">
          <ac:chgData name="Aastha Kumar" userId="f94225b3-263d-47de-91f3-c17c89a7eef3" providerId="ADAL" clId="{0E4514B6-AFEE-4E2E-9677-703CCFA0743B}" dt="2024-01-27T21:01:13.844" v="1430" actId="21"/>
          <ac:picMkLst>
            <pc:docMk/>
            <pc:sldMk cId="3832304040" sldId="508"/>
            <ac:picMk id="3" creationId="{F169FF65-D792-B1C7-491E-B441D842AAE1}"/>
          </ac:picMkLst>
        </pc:picChg>
      </pc:sldChg>
      <pc:sldChg chg="addSp delSp modSp new mod ord">
        <pc:chgData name="Aastha Kumar" userId="f94225b3-263d-47de-91f3-c17c89a7eef3" providerId="ADAL" clId="{0E4514B6-AFEE-4E2E-9677-703CCFA0743B}" dt="2024-01-27T20:56:33.586" v="1286" actId="1076"/>
        <pc:sldMkLst>
          <pc:docMk/>
          <pc:sldMk cId="2847850790" sldId="509"/>
        </pc:sldMkLst>
        <pc:spChg chg="add mod">
          <ac:chgData name="Aastha Kumar" userId="f94225b3-263d-47de-91f3-c17c89a7eef3" providerId="ADAL" clId="{0E4514B6-AFEE-4E2E-9677-703CCFA0743B}" dt="2024-01-27T20:56:33.586" v="1286" actId="1076"/>
          <ac:spMkLst>
            <pc:docMk/>
            <pc:sldMk cId="2847850790" sldId="509"/>
            <ac:spMk id="2" creationId="{3145A964-39AD-2831-9E1B-6CD43FDB5D9A}"/>
          </ac:spMkLst>
        </pc:spChg>
        <pc:picChg chg="add mod modCrop">
          <ac:chgData name="Aastha Kumar" userId="f94225b3-263d-47de-91f3-c17c89a7eef3" providerId="ADAL" clId="{0E4514B6-AFEE-4E2E-9677-703CCFA0743B}" dt="2024-01-27T20:56:30.391" v="1285" actId="1076"/>
          <ac:picMkLst>
            <pc:docMk/>
            <pc:sldMk cId="2847850790" sldId="509"/>
            <ac:picMk id="4" creationId="{81AA7189-9940-3B3E-B5DE-C2065B1CC8AB}"/>
          </ac:picMkLst>
        </pc:picChg>
        <pc:picChg chg="add del">
          <ac:chgData name="Aastha Kumar" userId="f94225b3-263d-47de-91f3-c17c89a7eef3" providerId="ADAL" clId="{0E4514B6-AFEE-4E2E-9677-703CCFA0743B}" dt="2024-01-27T20:51:39.927" v="1236" actId="22"/>
          <ac:picMkLst>
            <pc:docMk/>
            <pc:sldMk cId="2847850790" sldId="509"/>
            <ac:picMk id="6" creationId="{92A9DEF4-0E24-90EB-D513-6B17E03264CE}"/>
          </ac:picMkLst>
        </pc:picChg>
      </pc:sldChg>
      <pc:sldChg chg="addSp new mod ord">
        <pc:chgData name="Aastha Kumar" userId="f94225b3-263d-47de-91f3-c17c89a7eef3" providerId="ADAL" clId="{0E4514B6-AFEE-4E2E-9677-703CCFA0743B}" dt="2024-01-27T20:55:52.708" v="1280"/>
        <pc:sldMkLst>
          <pc:docMk/>
          <pc:sldMk cId="3044682874" sldId="510"/>
        </pc:sldMkLst>
        <pc:picChg chg="add">
          <ac:chgData name="Aastha Kumar" userId="f94225b3-263d-47de-91f3-c17c89a7eef3" providerId="ADAL" clId="{0E4514B6-AFEE-4E2E-9677-703CCFA0743B}" dt="2024-01-27T20:51:45.131" v="1238" actId="22"/>
          <ac:picMkLst>
            <pc:docMk/>
            <pc:sldMk cId="3044682874" sldId="510"/>
            <ac:picMk id="3" creationId="{B2F538EB-4CF8-ED2A-2E5E-6C1D7610BA51}"/>
          </ac:picMkLst>
        </pc:picChg>
      </pc:sldChg>
      <pc:sldChg chg="addSp new mod ord">
        <pc:chgData name="Aastha Kumar" userId="f94225b3-263d-47de-91f3-c17c89a7eef3" providerId="ADAL" clId="{0E4514B6-AFEE-4E2E-9677-703CCFA0743B}" dt="2024-01-27T20:55:52.708" v="1280"/>
        <pc:sldMkLst>
          <pc:docMk/>
          <pc:sldMk cId="3564399537" sldId="511"/>
        </pc:sldMkLst>
        <pc:picChg chg="add">
          <ac:chgData name="Aastha Kumar" userId="f94225b3-263d-47de-91f3-c17c89a7eef3" providerId="ADAL" clId="{0E4514B6-AFEE-4E2E-9677-703CCFA0743B}" dt="2024-01-27T20:52:03.895" v="1240" actId="22"/>
          <ac:picMkLst>
            <pc:docMk/>
            <pc:sldMk cId="3564399537" sldId="511"/>
            <ac:picMk id="3" creationId="{20B08A53-56D0-2FE7-8A0B-2DCCB11823EA}"/>
          </ac:picMkLst>
        </pc:picChg>
      </pc:sldChg>
      <pc:sldChg chg="addSp delSp new mod ord">
        <pc:chgData name="Aastha Kumar" userId="f94225b3-263d-47de-91f3-c17c89a7eef3" providerId="ADAL" clId="{0E4514B6-AFEE-4E2E-9677-703CCFA0743B}" dt="2024-01-27T20:55:52.708" v="1280"/>
        <pc:sldMkLst>
          <pc:docMk/>
          <pc:sldMk cId="2695121282" sldId="512"/>
        </pc:sldMkLst>
        <pc:picChg chg="add del">
          <ac:chgData name="Aastha Kumar" userId="f94225b3-263d-47de-91f3-c17c89a7eef3" providerId="ADAL" clId="{0E4514B6-AFEE-4E2E-9677-703CCFA0743B}" dt="2024-01-27T20:52:22.253" v="1243" actId="478"/>
          <ac:picMkLst>
            <pc:docMk/>
            <pc:sldMk cId="2695121282" sldId="512"/>
            <ac:picMk id="3" creationId="{A11BA5B6-1881-72E6-A0DE-494E2A66BB54}"/>
          </ac:picMkLst>
        </pc:picChg>
        <pc:picChg chg="add">
          <ac:chgData name="Aastha Kumar" userId="f94225b3-263d-47de-91f3-c17c89a7eef3" providerId="ADAL" clId="{0E4514B6-AFEE-4E2E-9677-703CCFA0743B}" dt="2024-01-27T20:52:43.738" v="1244" actId="22"/>
          <ac:picMkLst>
            <pc:docMk/>
            <pc:sldMk cId="2695121282" sldId="512"/>
            <ac:picMk id="5" creationId="{0A95C1E6-790A-3F2B-DD08-1BFA1E9DD5E4}"/>
          </ac:picMkLst>
        </pc:picChg>
      </pc:sldChg>
      <pc:sldChg chg="addSp new mod ord">
        <pc:chgData name="Aastha Kumar" userId="f94225b3-263d-47de-91f3-c17c89a7eef3" providerId="ADAL" clId="{0E4514B6-AFEE-4E2E-9677-703CCFA0743B}" dt="2024-01-27T20:55:52.708" v="1280"/>
        <pc:sldMkLst>
          <pc:docMk/>
          <pc:sldMk cId="3014077562" sldId="513"/>
        </pc:sldMkLst>
        <pc:picChg chg="add">
          <ac:chgData name="Aastha Kumar" userId="f94225b3-263d-47de-91f3-c17c89a7eef3" providerId="ADAL" clId="{0E4514B6-AFEE-4E2E-9677-703CCFA0743B}" dt="2024-01-27T20:53:04.435" v="1246" actId="22"/>
          <ac:picMkLst>
            <pc:docMk/>
            <pc:sldMk cId="3014077562" sldId="513"/>
            <ac:picMk id="3" creationId="{ABD9C5B4-C87B-A427-FDF7-250A97FAC9C5}"/>
          </ac:picMkLst>
        </pc:picChg>
      </pc:sldChg>
      <pc:sldMasterChg chg="modSp modSldLayout">
        <pc:chgData name="Aastha Kumar" userId="f94225b3-263d-47de-91f3-c17c89a7eef3" providerId="ADAL" clId="{0E4514B6-AFEE-4E2E-9677-703CCFA0743B}" dt="2024-01-27T17:21:47.226" v="4"/>
        <pc:sldMasterMkLst>
          <pc:docMk/>
          <pc:sldMasterMk cId="579335625" sldId="2147483648"/>
        </pc:sldMasterMkLst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asterMk cId="579335625" sldId="2147483648"/>
            <ac:spMk id="2" creationId="{2682752E-B11F-2CF6-93B6-E49C72E804AD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asterMk cId="579335625" sldId="2147483648"/>
            <ac:spMk id="3" creationId="{980D91DB-8275-F0BF-1677-02A735382E7A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asterMk cId="579335625" sldId="2147483648"/>
            <ac:spMk id="4" creationId="{E262B698-A7B5-9B50-2D5B-24F553070DA8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asterMk cId="579335625" sldId="2147483648"/>
            <ac:spMk id="5" creationId="{7BAF06A0-D94B-581C-0D1A-DC54FDC2F5D0}"/>
          </ac:spMkLst>
        </pc:spChg>
        <pc:spChg chg="mod">
          <ac:chgData name="Aastha Kumar" userId="f94225b3-263d-47de-91f3-c17c89a7eef3" providerId="ADAL" clId="{0E4514B6-AFEE-4E2E-9677-703CCFA0743B}" dt="2024-01-27T17:21:47.226" v="4"/>
          <ac:spMkLst>
            <pc:docMk/>
            <pc:sldMasterMk cId="579335625" sldId="2147483648"/>
            <ac:spMk id="6" creationId="{9158DAC6-D340-C9A7-03AC-FE769148C574}"/>
          </ac:spMkLst>
        </pc:sp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2645129850" sldId="2147483649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2645129850" sldId="2147483649"/>
              <ac:spMk id="2" creationId="{2D099153-CA2B-6CC6-E600-B300D8FD465B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2645129850" sldId="2147483649"/>
              <ac:spMk id="3" creationId="{93060C7E-A395-5EB2-D46C-280B1842F654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4259306725" sldId="2147483651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4259306725" sldId="2147483651"/>
              <ac:spMk id="2" creationId="{84EE868F-2388-904E-738E-951018F9514F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4259306725" sldId="2147483651"/>
              <ac:spMk id="3" creationId="{55D3E45E-0E6A-3781-3CD5-C270227E3E71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3724780920" sldId="2147483652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724780920" sldId="2147483652"/>
              <ac:spMk id="3" creationId="{C541B4E1-2C69-AE9E-DDAF-96DF18F26133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724780920" sldId="2147483652"/>
              <ac:spMk id="4" creationId="{056B6A14-FC32-3598-099B-E96D998E2D29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1501261749" sldId="2147483653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501261749" sldId="2147483653"/>
              <ac:spMk id="2" creationId="{5F220A82-5DB2-0A7A-074A-E59865597C57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501261749" sldId="2147483653"/>
              <ac:spMk id="3" creationId="{122CBCA5-496C-CD62-1801-EBBEF39861BC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501261749" sldId="2147483653"/>
              <ac:spMk id="4" creationId="{3BC89AAF-FD09-DD70-00E7-F69B5093F084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501261749" sldId="2147483653"/>
              <ac:spMk id="5" creationId="{9405CA5D-0DCE-612E-C409-12B7588FC77D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501261749" sldId="2147483653"/>
              <ac:spMk id="6" creationId="{B0C3E225-81A7-3E71-57DA-21BAB2094F23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2816528625" sldId="2147483656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2816528625" sldId="2147483656"/>
              <ac:spMk id="2" creationId="{636177D4-AD80-77B6-0404-D65A7204BE15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2816528625" sldId="2147483656"/>
              <ac:spMk id="3" creationId="{B7E9A246-CD51-8B0F-7BFC-95992F5AE399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2816528625" sldId="2147483656"/>
              <ac:spMk id="4" creationId="{5B1EFCB3-C7E9-CFF7-3F95-437790A520F5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3495565026" sldId="2147483657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495565026" sldId="2147483657"/>
              <ac:spMk id="2" creationId="{49B0FAFC-D0E5-2C7F-D2A0-2042C7F4D3DA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495565026" sldId="2147483657"/>
              <ac:spMk id="3" creationId="{ACD04D14-32E9-5860-FF59-9FD35707761C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495565026" sldId="2147483657"/>
              <ac:spMk id="4" creationId="{61A0C8EB-C3B6-8639-C0FE-1811C5F7FBBF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312692913" sldId="2147483659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12692913" sldId="2147483659"/>
              <ac:spMk id="2" creationId="{A1A1C933-FC6C-411C-A986-77E5689E4C59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312692913" sldId="2147483659"/>
              <ac:spMk id="3" creationId="{1065C18D-EB2C-963A-DC33-870185006543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7.226" v="4"/>
          <pc:sldLayoutMkLst>
            <pc:docMk/>
            <pc:sldMasterMk cId="579335625" sldId="2147483648"/>
            <pc:sldLayoutMk cId="1295375022" sldId="2147483660"/>
          </pc:sldLayoutMkLst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295375022" sldId="2147483660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7.226" v="4"/>
            <ac:spMkLst>
              <pc:docMk/>
              <pc:sldMasterMk cId="579335625" sldId="2147483648"/>
              <pc:sldLayoutMk cId="1295375022" sldId="2147483660"/>
              <ac:spMk id="3" creationId="{00000000-0000-0000-0000-000000000000}"/>
            </ac:spMkLst>
          </pc:spChg>
        </pc:sldLayoutChg>
      </pc:sldMasterChg>
      <pc:sldMasterChg chg="modSp modSldLayout">
        <pc:chgData name="Aastha Kumar" userId="f94225b3-263d-47de-91f3-c17c89a7eef3" providerId="ADAL" clId="{0E4514B6-AFEE-4E2E-9677-703CCFA0743B}" dt="2024-01-27T17:21:40.346" v="3"/>
        <pc:sldMasterMkLst>
          <pc:docMk/>
          <pc:sldMasterMk cId="3065352605" sldId="2147483661"/>
        </pc:sldMasterMkLst>
        <pc:spChg chg="mod">
          <ac:chgData name="Aastha Kumar" userId="f94225b3-263d-47de-91f3-c17c89a7eef3" providerId="ADAL" clId="{0E4514B6-AFEE-4E2E-9677-703CCFA0743B}" dt="2024-01-27T17:21:40.346" v="3"/>
          <ac:spMkLst>
            <pc:docMk/>
            <pc:sldMasterMk cId="3065352605" sldId="2147483661"/>
            <ac:spMk id="2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0.346" v="3"/>
          <ac:spMkLst>
            <pc:docMk/>
            <pc:sldMasterMk cId="3065352605" sldId="2147483661"/>
            <ac:spMk id="3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0.346" v="3"/>
          <ac:spMkLst>
            <pc:docMk/>
            <pc:sldMasterMk cId="3065352605" sldId="2147483661"/>
            <ac:spMk id="4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0.346" v="3"/>
          <ac:spMkLst>
            <pc:docMk/>
            <pc:sldMasterMk cId="3065352605" sldId="2147483661"/>
            <ac:spMk id="5" creationId="{00000000-0000-0000-0000-000000000000}"/>
          </ac:spMkLst>
        </pc:spChg>
        <pc:spChg chg="mod">
          <ac:chgData name="Aastha Kumar" userId="f94225b3-263d-47de-91f3-c17c89a7eef3" providerId="ADAL" clId="{0E4514B6-AFEE-4E2E-9677-703CCFA0743B}" dt="2024-01-27T17:21:40.346" v="3"/>
          <ac:spMkLst>
            <pc:docMk/>
            <pc:sldMasterMk cId="3065352605" sldId="2147483661"/>
            <ac:spMk id="6" creationId="{00000000-0000-0000-0000-000000000000}"/>
          </ac:spMkLst>
        </pc:sp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1623505723" sldId="2147483662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623505723" sldId="2147483662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623505723" sldId="2147483662"/>
              <ac:spMk id="3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1231478349" sldId="2147483664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231478349" sldId="2147483664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231478349" sldId="2147483664"/>
              <ac:spMk id="3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3671646165" sldId="2147483665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3671646165" sldId="2147483665"/>
              <ac:spMk id="3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3671646165" sldId="2147483665"/>
              <ac:spMk id="4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711496727" sldId="2147483666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711496727" sldId="2147483666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711496727" sldId="2147483666"/>
              <ac:spMk id="3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711496727" sldId="2147483666"/>
              <ac:spMk id="4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711496727" sldId="2147483666"/>
              <ac:spMk id="5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711496727" sldId="2147483666"/>
              <ac:spMk id="6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1542080883" sldId="2147483669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542080883" sldId="2147483669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542080883" sldId="2147483669"/>
              <ac:spMk id="3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1542080883" sldId="2147483669"/>
              <ac:spMk id="4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586756612" sldId="2147483670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586756612" sldId="2147483670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586756612" sldId="2147483670"/>
              <ac:spMk id="3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586756612" sldId="2147483670"/>
              <ac:spMk id="4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4133001615" sldId="2147483672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4133001615" sldId="2147483672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4133001615" sldId="2147483672"/>
              <ac:spMk id="3" creationId="{00000000-0000-0000-0000-000000000000}"/>
            </ac:spMkLst>
          </pc:spChg>
        </pc:sldLayoutChg>
        <pc:sldLayoutChg chg="modSp">
          <pc:chgData name="Aastha Kumar" userId="f94225b3-263d-47de-91f3-c17c89a7eef3" providerId="ADAL" clId="{0E4514B6-AFEE-4E2E-9677-703CCFA0743B}" dt="2024-01-27T17:21:40.346" v="3"/>
          <pc:sldLayoutMkLst>
            <pc:docMk/>
            <pc:sldMasterMk cId="3065352605" sldId="2147483661"/>
            <pc:sldLayoutMk cId="656182808" sldId="2147483673"/>
          </pc:sldLayoutMkLst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656182808" sldId="2147483673"/>
              <ac:spMk id="2" creationId="{00000000-0000-0000-0000-000000000000}"/>
            </ac:spMkLst>
          </pc:spChg>
          <pc:spChg chg="mod">
            <ac:chgData name="Aastha Kumar" userId="f94225b3-263d-47de-91f3-c17c89a7eef3" providerId="ADAL" clId="{0E4514B6-AFEE-4E2E-9677-703CCFA0743B}" dt="2024-01-27T17:21:40.346" v="3"/>
            <ac:spMkLst>
              <pc:docMk/>
              <pc:sldMasterMk cId="3065352605" sldId="2147483661"/>
              <pc:sldLayoutMk cId="656182808" sldId="2147483673"/>
              <ac:spMk id="3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18:01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1924 31 24575,'-266'1'0,"-297"-3"0,351-12 0,-67-1 0,235 15 0,-6-1 0,-56 8 0,89-5 0,0 1 0,1 1 0,-1 0 0,1 1 0,-1 1 0,1 1 0,-16 9 0,30-15 0,-17 9 0,1 2 0,-21 16 0,34-24 0,0 1 0,0-1 0,0 2 0,1-1 0,0 0 0,0 1 0,0 0 0,1 0 0,0 0 0,0 0 0,-2 8 0,-27 94 0,-13 40 0,40-130 0,1 0 0,0 0 0,2 1 0,-1 36 0,2-33 0,0 0 0,-9 42 0,3-35 0,2 0 0,1 0 0,1 0 0,1 0 0,2 1 0,1-1 0,7 45 0,-6-62 0,1 0 0,0 0 0,1-1 0,0 1 0,1-1 0,0 0 0,1 0 0,0-1 0,0 1 0,1-1 0,1-1 0,0 1 0,0-1 0,0-1 0,1 0 0,17 12 0,-22-17 0,27 17 0,2-1 0,0-2 0,50 19 0,67 24 0,-132-55 0,0-1 0,0-1 0,27 2 0,20 3 0,113 26 0,-123-26 0,0-3 0,1-2 0,70-6 0,-21 1 0,208 2 0,-291-1 0,0-1 0,38-9 0,13-2 0,-38 8 0,0-2 0,0-1 0,0-2 0,-1-1 0,-1-2 0,60-31 0,43-35 0,-124 72 0,0-1 0,-1 0 0,1-1 0,-2 0 0,1 0 0,-1-1 0,-1-1 0,13-17 0,-15 18 0,-2 0 0,1-1 0,-1 1 0,-1-1 0,0 0 0,0 0 0,-1 0 0,-1 0 0,0-1 0,1-20 0,-3-122 0,-1 70 0,0 71 0,0 0 0,-1 1 0,0-1 0,-1 0 0,0 1 0,-1-1 0,-5-12 0,-4-3 0,-31-47 0,36 59 0,0 0 0,-10-28 0,12 29 0,0-1 0,-1 1 0,-15-24 0,-9-4 0,-56-60 0,83 99 0,0 0 0,-1 1 0,1-1 0,-1 1 0,0 0 0,0 0 0,-1 0 0,1 1 0,0 0 0,-1 0 0,1 0 0,-1 1 0,-10-2 0,-6 2 0,1 0 0,-34 3 0,38 0 0,0-2 0,0 0 0,0 0 0,-19-4 0,13-2-1365,4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18:0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24575,'591'-12'0,"261"-22"-1517,-737 31 1456,972-7 1094,-965 0-603,-49 2-315,244-5-115,-50 3 0,1-21 0,431-56 0,-325 49 0,-237 27 0,161 9 0,-159 4 0,171-3 0,285 3 0,-292 13 0,106 1 0,1219-16 0,-700-2 0,-628-13 0,-51 1 0,75 13 0,-244 1 0,-54 2 0,-1 1 0,46 10 0,-24-3 0,-24-6 0,-1 1 0,0 1 0,35 15 0,-49-17 0,1 0 0,-1 1 0,0 0 0,-1 0 0,1 1 0,-1 0 0,0 0 0,-1 1 0,1-1 0,-1 2 0,9 12 0,-3 2 0,17 47 0,-22-50 0,0-1 0,2-1 0,-1 0 0,18 25 0,-25-41 0,0 1 0,0-1 0,0 0 0,0 1 0,0-1 0,0 0 0,0 0 0,0 0 0,1 0 0,-1 0 0,0 0 0,1 0 0,-1 0 0,1-1 0,-1 1 0,1 0 0,-1-1 0,1 1 0,0-1 0,-1 0 0,1 1 0,-1-1 0,4 0 0,-4-1 0,1 0 0,-1 0 0,1 0 0,-1 0 0,0 0 0,1 0 0,-1 0 0,0 0 0,0 0 0,0-1 0,0 1 0,0 0 0,0-1 0,0 1 0,0-1 0,0 0 0,-1 1 0,1-1 0,-1 1 0,1-1 0,-1 0 0,1-2 0,4-32 0,0-1 0,-3 1 0,-1-1 0,-4-47 0,0 3 0,2 66 0,0 0 0,-1 0 0,0 0 0,-1 1 0,-1-1 0,-1 1 0,-10-25 0,15 39 0,0-1 0,0 1 0,0-1 0,0 1 0,-1-1 0,1 1 0,0 0 0,0-1 0,-1 1 0,1-1 0,0 1 0,-1-1 0,1 1 0,0 0 0,-1-1 0,1 1 0,0 0 0,-1-1 0,1 1 0,-1 0 0,1 0 0,-1-1 0,1 1 0,0 0 0,-1 0 0,1 0 0,-1 0 0,1-1 0,-1 1 0,1 0 0,-1 0 0,1 0 0,-2 0 0,1 1 0,1 0 0,-1 0 0,0 0 0,1 0 0,-1 0 0,0-1 0,1 1 0,-1 0 0,1 0 0,-1 1 0,1-1 0,0 0 0,0 0 0,-1 1 0,-4 41 0,8-21 0,0 0 0,2 0 0,0 0 0,1 0 0,12 24 0,-5-9 0,-4-12 0,-1-5 0,-1 1 0,7 36 0,-13-52 0,-1 1 0,1-1 0,-1 0 0,0 1 0,0-1 0,0 0 0,-1 1 0,0-1 0,0 0 0,0 0 0,-1 0 0,0 0 0,0 0 0,0 0 0,0 0 0,-5 6 0,3-7 0,-1 1 0,1-1 0,-1 0 0,0 0 0,0-1 0,0 1 0,-1-1 0,1 0 0,-1-1 0,-8 4 0,-9 1 0,-32 8 0,26-11 0,0-1 0,0-1 0,-52-4 0,-37 3 0,94 3-1365,5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24:55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24575,'1'7'0,"0"-1"0,1 0 0,-1 0 0,1-1 0,0 1 0,1 0 0,0-1 0,3 7 0,8 15 0,10 53 0,-17-56 0,0 0 0,1 0 0,13 25 0,-18-46 0,-1 0 0,0 1 0,1-1 0,0 0 0,0-1 0,0 1 0,0 0 0,0-1 0,1 0 0,-1 1 0,1-1 0,-1-1 0,1 1 0,0-1 0,-1 1 0,1-1 0,0 0 0,0 0 0,7 0 0,8 1 0,1-1 0,36-3 0,-26 1 0,106-1 0,189-11 0,-19-8 0,-40 4 0,326 5 0,-389 14 0,1811-2 0,-1993-2 0,0 0 0,1-2 0,29-8 0,-21 5 0,17-5 0,-29 6 0,1 1 0,-1 2 0,25-3 0,120 7 0,29-3 0,-109-12 0,-55 8 0,38-2 0,267 5 0,-180 5 0,225-2 0,-374 0 0,1 0 0,0 0 0,-1 0 0,1-1 0,0 0 0,-1 0 0,1 0 0,-1-1 0,1 1 0,3-3 0,-5 2 0,-1 1 0,0-1 0,0 0 0,0 0 0,0 1 0,-1-2 0,1 1 0,0 0 0,-1 0 0,0 0 0,1-1 0,-1 1 0,0-1 0,0 1 0,0-1 0,-1 1 0,1-1 0,-1 1 0,1-4 0,1-19-33,0 1 0,-5-42 0,2 34-1233,0 6-5560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24:5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24575,'0'14'0,"0"0"0,2 0 0,-1-1 0,2 1 0,7 24 0,-9-33 0,1-1 0,-1 0 0,1 0 0,0 0 0,0 0 0,1-1 0,-1 1 0,1 0 0,0-1 0,0 0 0,0 0 0,0 0 0,0 0 0,1 0 0,-1-1 0,1 1 0,0-1 0,0 0 0,0 0 0,0 0 0,0-1 0,5 2 0,17 0 0,1 0 0,0-2 0,-1-1 0,34-4 0,12 1 0,-55 2 0,2 2 0,0-2 0,-1 0 0,1-1 0,25-7 0,-20 3 0,1 1 0,0 1 0,32-1 0,77 5 0,-67 1 0,2111 1 0,-1193-3 0,-789-15 0,-6 1 0,553 16 0,-738-1 5,5 0 51,0 0 0,0 0 0,1-1 0,-1-1-1,10-2 1,-17 3-124,-1 0 0,1 0 0,-1 0-1,1 0 1,-1 0 0,0-1 0,0 1 0,0-1-1,0 0 1,0 1 0,0-1 0,0 0 0,0 0-1,-1 0 1,1 0 0,-1 0 0,0-1-1,1 1 1,-1 0 0,0-1 0,0 1 0,-1-1-1,1 1 1,0-5 0,2-15-6758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25:58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24575,'2'21'0,"0"-1"0,2 1 0,0-1 0,1 0 0,9 21 0,-12-35 0,1 4 0,0 0 0,1-1 0,0 0 0,1 1 0,0-2 0,10 16 0,-11-21 0,-1 1 0,0-1 0,1 1 0,0-1 0,0 0 0,0-1 0,0 1 0,0-1 0,1 1 0,-1-1 0,1-1 0,-1 1 0,1-1 0,0 1 0,0-1 0,5 0 0,35 2 0,75-5 0,-35-1 0,1043 2 0,-592 1 0,-306 18 0,-129-8 0,15 3 0,128 6 0,370-20 0,-608 1 0,0 0 0,0 0 0,0-1 0,0 0 0,0 0 0,0 0 0,0-1 0,0 0 0,0 0 0,-1 0 0,7-4 0,-9 3 0,1 1 0,-1-1 0,0 0 0,0 0 0,0 0 0,-1-1 0,1 1 0,-1 0 0,0-1 0,1 0 0,-2 0 0,1 1 0,0-1 0,-1 0 0,0 0 0,2-9 0,27-168 0,-18 134-1365,-6 29-5461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26:0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24575,'-2'46'0,"1"-31"0,0 1 0,1 0 0,1-1 0,0 1 0,1-1 0,0 1 0,8 21 0,-9-34 0,1 1 0,0-1 0,0 0 0,0-1 0,0 1 0,1 0 0,-1 0 0,1-1 0,0 0 0,0 1 0,-1-1 0,1 0 0,1 0 0,-1-1 0,0 1 0,0-1 0,1 1 0,-1-1 0,1 0 0,-1 0 0,1-1 0,4 1 0,10 1 0,1-1 0,-1 0 0,23-4 0,-12 2 0,706-4 0,-421 7 0,2039-2 0,-2344-1 0,0 1 0,1-2 0,-1 1 0,0-1 0,0 0 0,0-1 0,-1 0 0,1 0 0,-1-1 0,1 0 0,-1-1 0,0 0 0,-1 0 0,1-1 0,7-7 0,-12 9 27,0 1-1,0 0 0,-1-1 0,0 0 1,1 1-1,-1-1 0,-1 0 0,1 0 1,-1 0-1,1 0 0,-1 0 0,0-6 1,2-5-861,-1-31 1,-2 46 793,-1-26-6786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7T21:26:0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24575,'1'0'0,"0"0"0,-1 0 0,1 0 0,0 1 0,0-1 0,0 0 0,0 1 0,-1-1 0,1 1 0,0-1 0,0 1 0,-1-1 0,1 1 0,0 0 0,-1-1 0,1 1 0,-1 0 0,1-1 0,-1 1 0,1 0 0,-1 0 0,1 1 0,9 24 0,-5-13 0,-1-2 0,0 0 0,-1 0 0,3 15 0,-4-15 0,1 0 0,0-1 0,6 16 0,-7-22 0,1 0 0,0 0 0,0-1 0,0 0 0,0 1 0,0-1 0,0 0 0,1 0 0,0-1 0,-1 1 0,1-1 0,0 0 0,0 0 0,1 0 0,5 1 0,4 2 0,1-1 0,0 0 0,18 1 0,38 0 0,99-6 0,-72-1 0,1726 1 0,-994 2 0,-783-3 0,54-10 0,23-2 0,317 11 0,-47 2 0,-384 1 0,0 0 0,0-1 0,-1 0 0,1-1 0,14-5 0,-22 6 0,1 0 0,-1 0 0,1 0 0,-1 0 0,0-1 0,0 1 0,0-1 0,0 0 0,0 1 0,0-1 0,0 0 0,0 0 0,-1 0 0,1 0 0,-1-1 0,0 1 0,1 0 0,-1-1 0,0 1 0,0-1 0,-1 1 0,1-1 0,0 1 0,-1-4 0,1-8 34,-1 0 1,-1 0-1,0 0 0,-1 0 0,-1 1 0,0-1 0,-1 1 0,-5-15 0,2 9-591,2 0-1,-7-39 1,11 33-6269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9153-CA2B-6CC6-E600-B300D8FD4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60C7E-A395-5EB2-D46C-280B1842F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7F99B-59ED-7B9D-2235-EA1139E3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7C06B-360C-5A64-75E0-30EE7274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41688-0B93-2180-08FB-30785321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12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3481-2CE9-637F-1659-8A5A43F2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89580-B35A-6949-3D9C-5C72616D9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3810A-D85E-CA4B-8F68-7AC94CEA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C64D6-4D4F-822C-5238-DE9046EB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DE3B9-110C-6E4B-18DA-259C4712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26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1C933-FC6C-411C-A986-77E5689E4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5C18D-EB2C-963A-DC33-870185006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3DE1-4F63-E180-19CB-3B67BB40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A883F-15C3-48AC-01CB-DB07F234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6ED7-7B29-1674-A582-62B1DF4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7630-C2BC-40D2-B12F-40BA167E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33DE-6C35-B0CC-5AFB-0BF8E7B1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56E32-5A9E-BEE6-501D-C9714D2E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5872-F284-890A-A631-1B89E48F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EDE8-7D1C-CD05-451D-1D01C7AA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7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868F-2388-904E-738E-951018F9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E45E-0E6A-3781-3CD5-C270227E3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B98-BB81-EE56-6336-54289FCA4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30F6-EEC0-70F9-5619-BE65DDC9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927A-40CD-D7C8-0F00-6E65DBBB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30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3849-08EC-7A59-5753-C58B549C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B4E1-2C69-AE9E-DDAF-96DF18F26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B6A14-FC32-3598-099B-E96D998E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691FC-54D9-8EC5-6F8B-D1AB1A6E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12502-93AB-B3E3-012F-4415EB6A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7E75A-980B-09D4-F9F9-0837570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78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0A82-5DB2-0A7A-074A-E5986559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CBCA5-496C-CD62-1801-EBBEF3986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89AAF-FD09-DD70-00E7-F69B5093F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5CA5D-0DCE-612E-C409-12B7588FC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3E225-81A7-3E71-57DA-21BAB2094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49182-FE3E-6A9C-75D8-44A7DB94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DF070C-1FF2-6283-CFB0-2ED5FDEC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F9EAE-AF01-1523-088E-3B25CDF4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26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D828-06AE-1485-06F9-776D1CF9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BC9C2-439D-FE8B-4EA0-F098AEA4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BB69D-CC21-248A-B0D0-D9987D0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BBB96-CC44-90FD-F8A1-01291899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77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62253-1CB3-AFEC-98D2-4748E389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7DE02-F761-07B6-34B6-BE96A21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53A2E-EC02-1548-70E7-47202F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77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7D4-AD80-77B6-0404-D65A7204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A246-CD51-8B0F-7BFC-95992F5A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EFCB3-C7E9-CFF7-3F95-437790A52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AC7A4-A5AD-F99F-790E-1514D13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80658-3CC2-FFAB-D357-6672CC82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E06C3-C590-E273-2CD3-98B942D4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2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FAFC-D0E5-2C7F-D2A0-2042C7F4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04D14-32E9-5860-FF59-9FD357077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0C8EB-C3B6-8639-C0FE-1811C5F7F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FC00F-041D-B3B7-5367-528F39D3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62DB5-C33C-6A3B-B2A7-0A61C074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6E34F-99DA-0A62-3EB2-D4F59886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6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2752E-B11F-2CF6-93B6-E49C72E8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D91DB-8275-F0BF-1677-02A735382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2B698-A7B5-9B50-2D5B-24F553070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38A11-ED9A-4E08-B2EA-7D15025B86C0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06A0-D94B-581C-0D1A-DC54FDC2F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DAC6-D340-C9A7-03AC-FE769148C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F167C-B0AE-4D0D-9BFE-83A09F0E9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33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whEJfas9MAI?si=pxQUandML8es1QFO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hyperlink" Target="https://youtu.be/mNGj_skw7Ck?si=kTDouWvcx5rhMLMz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8644166" y="6475306"/>
            <a:ext cx="2057324" cy="1272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80">
              <a:lnSpc>
                <a:spcPts val="904"/>
              </a:lnSpc>
            </a:pPr>
            <a:r>
              <a:rPr dirty="0"/>
              <a:t>3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344086" y="333431"/>
            <a:ext cx="9771463" cy="685744"/>
          </a:xfrm>
          <a:prstGeom prst="rect">
            <a:avLst/>
          </a:prstGeom>
        </p:spPr>
        <p:txBody>
          <a:bodyPr vert="horz" wrap="square" lIns="0" tIns="8552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7"/>
              </a:spcBef>
            </a:pPr>
            <a:r>
              <a:rPr lang="en-IN" dirty="0"/>
              <a:t>Introduction</a:t>
            </a:r>
            <a:r>
              <a:rPr lang="en-IN" spc="-32" dirty="0"/>
              <a:t> </a:t>
            </a:r>
            <a:r>
              <a:rPr lang="en-IN" dirty="0"/>
              <a:t>to</a:t>
            </a:r>
            <a:r>
              <a:rPr lang="en-IN" spc="-3" dirty="0"/>
              <a:t> </a:t>
            </a:r>
            <a:r>
              <a:rPr lang="en-IN" dirty="0"/>
              <a:t>Substitution</a:t>
            </a:r>
            <a:r>
              <a:rPr lang="en-IN" spc="-73" dirty="0"/>
              <a:t> </a:t>
            </a:r>
            <a:r>
              <a:rPr lang="en-IN" spc="-19" dirty="0"/>
              <a:t>Techniques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186035" y="1266825"/>
            <a:ext cx="11819930" cy="2749035"/>
          </a:xfrm>
          <a:prstGeom prst="rect">
            <a:avLst/>
          </a:prstGeom>
        </p:spPr>
        <p:txBody>
          <a:bodyPr vert="horz" wrap="square" lIns="0" tIns="85929" rIns="0" bIns="0" rtlCol="0">
            <a:spAutoFit/>
          </a:bodyPr>
          <a:lstStyle/>
          <a:p>
            <a:pPr marL="8144">
              <a:spcBef>
                <a:spcPts val="677"/>
              </a:spcBef>
            </a:pPr>
            <a:r>
              <a:rPr sz="2400" spc="-3" dirty="0">
                <a:solidFill>
                  <a:srgbClr val="000099"/>
                </a:solidFill>
                <a:latin typeface="Times New Roman"/>
                <a:cs typeface="Times New Roman"/>
              </a:rPr>
              <a:t>Classical</a:t>
            </a:r>
            <a:r>
              <a:rPr sz="2400" spc="-19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Substitution</a:t>
            </a:r>
            <a:r>
              <a:rPr sz="2400" spc="-29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3" dirty="0">
                <a:solidFill>
                  <a:srgbClr val="000099"/>
                </a:solidFill>
                <a:latin typeface="Times New Roman"/>
                <a:cs typeface="Times New Roman"/>
              </a:rPr>
              <a:t>Ciphers</a:t>
            </a:r>
            <a:r>
              <a:rPr lang="en-US" sz="2400" spc="-3" dirty="0">
                <a:solidFill>
                  <a:srgbClr val="000099"/>
                </a:solidFill>
                <a:latin typeface="Times New Roman"/>
                <a:cs typeface="Times New Roman"/>
              </a:rPr>
              <a:t> : </a:t>
            </a:r>
            <a:r>
              <a:rPr sz="2000" dirty="0">
                <a:latin typeface="Times New Roman"/>
                <a:cs typeface="Times New Roman"/>
              </a:rPr>
              <a:t>Letters</a:t>
            </a:r>
            <a:r>
              <a:rPr sz="2000" spc="-2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plaintext</a:t>
            </a:r>
            <a:r>
              <a:rPr sz="2000" spc="-3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replaced</a:t>
            </a:r>
            <a:r>
              <a:rPr sz="2000" spc="-2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1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letters</a:t>
            </a:r>
            <a:r>
              <a:rPr sz="2000" spc="-2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3" dirty="0">
                <a:latin typeface="Times New Roman"/>
                <a:cs typeface="Times New Roman"/>
              </a:rPr>
              <a:t>numbers</a:t>
            </a:r>
            <a:r>
              <a:rPr sz="2000" spc="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3" dirty="0">
                <a:latin typeface="Times New Roman"/>
                <a:cs typeface="Times New Roman"/>
              </a:rPr>
              <a:t> symbols</a:t>
            </a:r>
            <a:endParaRPr sz="2000" dirty="0">
              <a:latin typeface="Times New Roman"/>
              <a:cs typeface="Times New Roman"/>
            </a:endParaRPr>
          </a:p>
          <a:p>
            <a:pPr marL="8144">
              <a:spcBef>
                <a:spcPts val="507"/>
              </a:spcBef>
            </a:pPr>
            <a:r>
              <a:rPr sz="2400" spc="-29" dirty="0">
                <a:solidFill>
                  <a:srgbClr val="000099"/>
                </a:solidFill>
                <a:latin typeface="Times New Roman"/>
                <a:cs typeface="Times New Roman"/>
              </a:rPr>
              <a:t>Types</a:t>
            </a:r>
            <a:r>
              <a:rPr sz="2400" spc="-16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3" dirty="0">
                <a:solidFill>
                  <a:srgbClr val="000099"/>
                </a:solidFill>
                <a:latin typeface="Times New Roman"/>
                <a:cs typeface="Times New Roman"/>
              </a:rPr>
              <a:t>of</a:t>
            </a:r>
            <a:r>
              <a:rPr sz="2400" spc="-13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Substitution</a:t>
            </a:r>
            <a:r>
              <a:rPr sz="2400" spc="-32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3" dirty="0">
                <a:solidFill>
                  <a:srgbClr val="000099"/>
                </a:solidFill>
                <a:latin typeface="Times New Roman"/>
                <a:cs typeface="Times New Roman"/>
              </a:rPr>
              <a:t>Ciphers</a:t>
            </a:r>
            <a:endParaRPr sz="2400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525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00" dirty="0">
                <a:latin typeface="Times New Roman"/>
                <a:cs typeface="Times New Roman"/>
              </a:rPr>
              <a:t>Caesar</a:t>
            </a:r>
            <a:r>
              <a:rPr sz="2000" spc="-2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r>
              <a:rPr sz="2000" spc="-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(Shift</a:t>
            </a:r>
            <a:r>
              <a:rPr sz="2000" spc="-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Cipher)</a:t>
            </a:r>
          </a:p>
          <a:p>
            <a:pPr marL="228030" indent="-219887">
              <a:spcBef>
                <a:spcPts val="511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00" dirty="0">
                <a:latin typeface="Times New Roman"/>
                <a:cs typeface="Times New Roman"/>
              </a:rPr>
              <a:t>Monoalphabetic</a:t>
            </a:r>
            <a:r>
              <a:rPr sz="2000" spc="-4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Ciphers</a:t>
            </a:r>
          </a:p>
          <a:p>
            <a:pPr marL="228030" indent="-219887">
              <a:spcBef>
                <a:spcPts val="516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00" dirty="0">
                <a:latin typeface="Times New Roman"/>
                <a:cs typeface="Times New Roman"/>
              </a:rPr>
              <a:t>Playfair</a:t>
            </a:r>
            <a:r>
              <a:rPr sz="2000" spc="-43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</a:p>
          <a:p>
            <a:pPr marL="228030" indent="-219887">
              <a:spcBef>
                <a:spcPts val="516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00" spc="-3" dirty="0">
                <a:latin typeface="Times New Roman"/>
                <a:cs typeface="Times New Roman"/>
              </a:rPr>
              <a:t>Hill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Cipher</a:t>
            </a:r>
            <a:endParaRPr lang="en-US" sz="2000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516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Affine Cipher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1393A-1F37-6D8F-C94D-9E1A1CB79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" t="76899" r="64070" b="4961"/>
          <a:stretch/>
        </p:blipFill>
        <p:spPr>
          <a:xfrm>
            <a:off x="1796901" y="265813"/>
            <a:ext cx="3944680" cy="124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ED46E-4999-CE9C-2249-41A51E69E7BA}"/>
              </a:ext>
            </a:extLst>
          </p:cNvPr>
          <p:cNvSpPr txBox="1"/>
          <p:nvPr/>
        </p:nvSpPr>
        <p:spPr>
          <a:xfrm>
            <a:off x="435934" y="564652"/>
            <a:ext cx="1360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Adj k</a:t>
            </a:r>
            <a:endParaRPr lang="en-I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C213-6372-A729-B88A-944EFD06418F}"/>
              </a:ext>
            </a:extLst>
          </p:cNvPr>
          <p:cNvSpPr txBox="1"/>
          <p:nvPr/>
        </p:nvSpPr>
        <p:spPr>
          <a:xfrm>
            <a:off x="6096000" y="45720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Huge method…refer to other YT tutorials on how to find adjoint of matrix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A365F-665B-EAA0-115B-4F7C0C62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34" y="2004059"/>
            <a:ext cx="10174916" cy="46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4052E-2F04-507E-566E-20F35A98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8" t="30233" r="40612" b="17984"/>
          <a:stretch/>
        </p:blipFill>
        <p:spPr>
          <a:xfrm>
            <a:off x="0" y="-1"/>
            <a:ext cx="8515350" cy="6156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9FF65-D792-B1C7-491E-B441D842A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7" t="30078" r="52907" b="16744"/>
          <a:stretch/>
        </p:blipFill>
        <p:spPr>
          <a:xfrm>
            <a:off x="6438901" y="1019793"/>
            <a:ext cx="5753100" cy="58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145A964-39AD-2831-9E1B-6CD43FDB5D9A}"/>
              </a:ext>
            </a:extLst>
          </p:cNvPr>
          <p:cNvSpPr txBox="1">
            <a:spLocks/>
          </p:cNvSpPr>
          <p:nvPr/>
        </p:nvSpPr>
        <p:spPr>
          <a:xfrm>
            <a:off x="3331484" y="135798"/>
            <a:ext cx="6458815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lang="en-IN" dirty="0"/>
              <a:t>Hill</a:t>
            </a:r>
            <a:r>
              <a:rPr lang="en-IN" spc="-13" dirty="0"/>
              <a:t> </a:t>
            </a:r>
            <a:r>
              <a:rPr lang="en-IN" dirty="0"/>
              <a:t>Cipher Decryption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A7189-9940-3B3E-B5DE-C2065B1C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6" t="30387" r="26221" b="19534"/>
          <a:stretch/>
        </p:blipFill>
        <p:spPr>
          <a:xfrm>
            <a:off x="914400" y="1328601"/>
            <a:ext cx="10070587" cy="50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538EB-4CF8-ED2A-2E5E-6C1D7610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08A53-56D0-2FE7-8A0B-2DCCB118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5C1E6-790A-3F2B-DD08-1BFA1E9D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2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9C5B4-C87B-A427-FDF7-250A97FA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7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632" y="1942169"/>
            <a:ext cx="4596019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dirty="0"/>
              <a:t>Rail</a:t>
            </a:r>
            <a:r>
              <a:rPr spc="-23" dirty="0"/>
              <a:t> </a:t>
            </a:r>
            <a:r>
              <a:rPr dirty="0"/>
              <a:t>Fence</a:t>
            </a:r>
            <a:r>
              <a:rPr spc="-37" dirty="0"/>
              <a:t> </a:t>
            </a:r>
            <a:r>
              <a:rPr dirty="0"/>
              <a:t>Cipher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4020" y="1913584"/>
            <a:ext cx="4596019" cy="670238"/>
          </a:xfrm>
          <a:prstGeom prst="rect">
            <a:avLst/>
          </a:prstGeom>
        </p:spPr>
        <p:txBody>
          <a:bodyPr vert="horz" wrap="square" lIns="0" tIns="38281" rIns="0" bIns="0" rtlCol="0">
            <a:spAutoFit/>
          </a:bodyPr>
          <a:lstStyle/>
          <a:p>
            <a:pPr marL="8143">
              <a:spcBef>
                <a:spcPts val="516"/>
              </a:spcBef>
              <a:buSzPct val="80357"/>
              <a:tabLst>
                <a:tab pos="227624" algn="l"/>
                <a:tab pos="228030" algn="l"/>
              </a:tabLst>
            </a:pPr>
            <a:r>
              <a:rPr sz="2052" dirty="0">
                <a:latin typeface="Times New Roman"/>
                <a:cs typeface="Times New Roman"/>
              </a:rPr>
              <a:t>Write message </a:t>
            </a:r>
            <a:r>
              <a:rPr lang="en-US" sz="2052" dirty="0">
                <a:latin typeface="Times New Roman"/>
                <a:cs typeface="Times New Roman"/>
              </a:rPr>
              <a:t>as a sequence of diagonals and  t</a:t>
            </a:r>
            <a:r>
              <a:rPr sz="2052" dirty="0">
                <a:latin typeface="Times New Roman"/>
                <a:cs typeface="Times New Roman"/>
              </a:rPr>
              <a:t>hen read off cipher row by row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B9D16-1960-29E7-0898-64C865563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5" t="31845" r="19768" b="25426"/>
          <a:stretch/>
        </p:blipFill>
        <p:spPr>
          <a:xfrm>
            <a:off x="227542" y="2780351"/>
            <a:ext cx="9132961" cy="3532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8BC0D8-3363-BE3A-F965-71C8781BA561}"/>
              </a:ext>
            </a:extLst>
          </p:cNvPr>
          <p:cNvSpPr txBox="1"/>
          <p:nvPr/>
        </p:nvSpPr>
        <p:spPr>
          <a:xfrm>
            <a:off x="2381440" y="6488668"/>
            <a:ext cx="417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1		Row 2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94AE1-6721-372D-2ED2-D5E3F652EFA5}"/>
              </a:ext>
            </a:extLst>
          </p:cNvPr>
          <p:cNvSpPr txBox="1"/>
          <p:nvPr/>
        </p:nvSpPr>
        <p:spPr>
          <a:xfrm>
            <a:off x="8948504" y="4262653"/>
            <a:ext cx="82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Row 1		Row 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460697" y="56867"/>
            <a:ext cx="5403323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lang="en-IN" spc="-7" dirty="0"/>
              <a:t>Transposition</a:t>
            </a:r>
            <a:r>
              <a:rPr lang="en-IN" spc="-37" dirty="0"/>
              <a:t> </a:t>
            </a:r>
            <a:r>
              <a:rPr lang="en-IN" dirty="0"/>
              <a:t>Ciphers</a:t>
            </a:r>
          </a:p>
        </p:txBody>
      </p:sp>
      <p:sp>
        <p:nvSpPr>
          <p:cNvPr id="18" name="object 3"/>
          <p:cNvSpPr txBox="1"/>
          <p:nvPr/>
        </p:nvSpPr>
        <p:spPr>
          <a:xfrm>
            <a:off x="460697" y="766534"/>
            <a:ext cx="11139424" cy="390223"/>
          </a:xfrm>
          <a:prstGeom prst="rect">
            <a:avLst/>
          </a:prstGeom>
        </p:spPr>
        <p:txBody>
          <a:bodyPr vert="horz" wrap="square" lIns="0" tIns="73711" rIns="0" bIns="0" rtlCol="0">
            <a:spAutoFit/>
          </a:bodyPr>
          <a:lstStyle/>
          <a:p>
            <a:pPr marL="8143">
              <a:spcBef>
                <a:spcPts val="516"/>
              </a:spcBef>
              <a:tabLst>
                <a:tab pos="227624" algn="l"/>
                <a:tab pos="228030" algn="l"/>
              </a:tabLst>
            </a:pPr>
            <a:r>
              <a:rPr sz="2052" dirty="0">
                <a:latin typeface="Times New Roman"/>
                <a:cs typeface="Times New Roman"/>
              </a:rPr>
              <a:t>These hide the message by rearranging the letter order</a:t>
            </a:r>
            <a:r>
              <a:rPr lang="en-US" sz="2052" dirty="0">
                <a:latin typeface="Times New Roman"/>
                <a:cs typeface="Times New Roman"/>
              </a:rPr>
              <a:t> w</a:t>
            </a:r>
            <a:r>
              <a:rPr sz="2052" dirty="0">
                <a:latin typeface="Times New Roman"/>
                <a:cs typeface="Times New Roman"/>
              </a:rPr>
              <a:t>ithout altering the actual letters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1060" y="63961"/>
            <a:ext cx="6715417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dirty="0"/>
              <a:t>Row</a:t>
            </a:r>
            <a:r>
              <a:rPr spc="-80" dirty="0"/>
              <a:t> </a:t>
            </a:r>
            <a:r>
              <a:rPr spc="-7" dirty="0"/>
              <a:t>Transposition</a:t>
            </a:r>
            <a:r>
              <a:rPr spc="-55" dirty="0"/>
              <a:t> </a:t>
            </a:r>
            <a:r>
              <a:rPr dirty="0"/>
              <a:t>Cipher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8644166" y="6475306"/>
            <a:ext cx="2057324" cy="1272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80">
              <a:lnSpc>
                <a:spcPts val="904"/>
              </a:lnSpc>
            </a:pPr>
            <a:r>
              <a:rPr dirty="0"/>
              <a:t>48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539" y="982713"/>
            <a:ext cx="6014189" cy="95679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228030" indent="-219887">
              <a:spcBef>
                <a:spcPts val="61"/>
              </a:spcBef>
              <a:buSzPct val="80357"/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Write : Row by row</a:t>
            </a:r>
          </a:p>
          <a:p>
            <a:pPr marL="228030" indent="-219887">
              <a:spcBef>
                <a:spcPts val="61"/>
              </a:spcBef>
              <a:buSzPct val="80357"/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Read : Column by column</a:t>
            </a:r>
          </a:p>
          <a:p>
            <a:pPr marL="228030" indent="-219887">
              <a:spcBef>
                <a:spcPts val="61"/>
              </a:spcBef>
              <a:buSzPct val="80357"/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Key : Order of the column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3E2DDD-EAFD-4928-59AB-F0D5C169F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1" t="30388" r="31221" b="20310"/>
          <a:stretch/>
        </p:blipFill>
        <p:spPr>
          <a:xfrm>
            <a:off x="4115888" y="912864"/>
            <a:ext cx="7636530" cy="4390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B9FE2B-557F-47F7-CBF4-617FA753ECAC}"/>
              </a:ext>
            </a:extLst>
          </p:cNvPr>
          <p:cNvSpPr txBox="1"/>
          <p:nvPr/>
        </p:nvSpPr>
        <p:spPr>
          <a:xfrm>
            <a:off x="7474688" y="5382621"/>
            <a:ext cx="4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1         2        3         4        5       6        7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BFA91-1490-576D-F811-4899B21C1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6" t="86312" r="3605" b="5703"/>
          <a:stretch/>
        </p:blipFill>
        <p:spPr>
          <a:xfrm>
            <a:off x="510362" y="6246429"/>
            <a:ext cx="11242055" cy="5476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9947EC-5D87-D202-C48B-5D5601F1D476}"/>
              </a:ext>
            </a:extLst>
          </p:cNvPr>
          <p:cNvSpPr txBox="1"/>
          <p:nvPr/>
        </p:nvSpPr>
        <p:spPr>
          <a:xfrm>
            <a:off x="200539" y="2882305"/>
            <a:ext cx="2987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key here is 4 3 1 2 5 6 7, the 3</a:t>
            </a:r>
            <a:r>
              <a:rPr lang="en-US" baseline="30000" dirty="0"/>
              <a:t>rd</a:t>
            </a:r>
            <a:r>
              <a:rPr lang="en-US" dirty="0"/>
              <a:t> column is read first, 4</a:t>
            </a:r>
            <a:r>
              <a:rPr lang="en-US" baseline="30000" dirty="0"/>
              <a:t>th</a:t>
            </a:r>
            <a:r>
              <a:rPr lang="en-US" dirty="0"/>
              <a:t> column is read second, 2</a:t>
            </a:r>
            <a:r>
              <a:rPr lang="en-US" baseline="30000" dirty="0"/>
              <a:t>nd</a:t>
            </a:r>
            <a:r>
              <a:rPr lang="en-US" dirty="0"/>
              <a:t> column is read third, and so on…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51E430-2742-53E4-DAA9-7DF681344C42}"/>
                  </a:ext>
                </a:extLst>
              </p14:cNvPr>
              <p14:cNvContentPartPr/>
              <p14:nvPr/>
            </p14:nvContentPartPr>
            <p14:xfrm>
              <a:off x="10163369" y="4592420"/>
              <a:ext cx="821160" cy="49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51E430-2742-53E4-DAA9-7DF681344C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4369" y="4583420"/>
                <a:ext cx="83880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5C3904-B141-6152-5757-BD53A2BF20F5}"/>
                  </a:ext>
                </a:extLst>
              </p14:cNvPr>
              <p14:cNvContentPartPr/>
              <p14:nvPr/>
            </p14:nvContentPartPr>
            <p14:xfrm>
              <a:off x="6188249" y="4504940"/>
              <a:ext cx="3978720" cy="198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5C3904-B141-6152-5757-BD53A2BF20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9249" y="4495940"/>
                <a:ext cx="3996360" cy="2163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638C9E1-3865-00FD-D8E0-C6C25D616EDA}"/>
              </a:ext>
            </a:extLst>
          </p:cNvPr>
          <p:cNvSpPr txBox="1"/>
          <p:nvPr/>
        </p:nvSpPr>
        <p:spPr>
          <a:xfrm>
            <a:off x="4173953" y="4191969"/>
            <a:ext cx="239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PADDING WITH y and z (random values)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782" y="22102"/>
            <a:ext cx="6570766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dirty="0"/>
              <a:t>Block</a:t>
            </a:r>
            <a:r>
              <a:rPr spc="-87" dirty="0"/>
              <a:t> </a:t>
            </a:r>
            <a:r>
              <a:rPr spc="-7" dirty="0"/>
              <a:t>Transposition</a:t>
            </a:r>
            <a:r>
              <a:rPr spc="-45" dirty="0"/>
              <a:t> </a:t>
            </a:r>
            <a:r>
              <a:rPr dirty="0"/>
              <a:t>Cipher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609" y="1384544"/>
            <a:ext cx="11025963" cy="3006071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228030" indent="-219887">
              <a:spcBef>
                <a:spcPts val="61"/>
              </a:spcBef>
              <a:buSzPct val="80357"/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Arbitrary</a:t>
            </a:r>
            <a:r>
              <a:rPr spc="-7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block</a:t>
            </a:r>
            <a:r>
              <a:rPr spc="-11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transposition</a:t>
            </a:r>
            <a:r>
              <a:rPr spc="-13" dirty="0">
                <a:latin typeface="Times New Roman"/>
                <a:cs typeface="Times New Roman"/>
              </a:rPr>
              <a:t> </a:t>
            </a:r>
            <a:r>
              <a:rPr spc="-7" dirty="0">
                <a:latin typeface="Times New Roman"/>
                <a:cs typeface="Times New Roman"/>
              </a:rPr>
              <a:t>may</a:t>
            </a:r>
            <a:r>
              <a:rPr spc="-1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be used</a:t>
            </a:r>
            <a:endParaRPr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87"/>
              </a:spcBef>
              <a:buSzPct val="80357"/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Specify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permutation</a:t>
            </a:r>
            <a:r>
              <a:rPr spc="-1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on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block</a:t>
            </a:r>
            <a:endParaRPr dirty="0">
              <a:latin typeface="Times New Roman"/>
              <a:cs typeface="Times New Roman"/>
            </a:endParaRPr>
          </a:p>
          <a:p>
            <a:pPr marL="228030" indent="-219887">
              <a:lnSpc>
                <a:spcPts val="2097"/>
              </a:lnSpc>
              <a:spcBef>
                <a:spcPts val="87"/>
              </a:spcBef>
              <a:buSzPct val="80357"/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Repeat</a:t>
            </a:r>
            <a:r>
              <a:rPr spc="-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for</a:t>
            </a:r>
            <a:r>
              <a:rPr spc="3" dirty="0">
                <a:latin typeface="Times New Roman"/>
                <a:cs typeface="Times New Roman"/>
              </a:rPr>
              <a:t> </a:t>
            </a:r>
            <a:r>
              <a:rPr spc="-7" dirty="0">
                <a:latin typeface="Times New Roman"/>
                <a:cs typeface="Times New Roman"/>
              </a:rPr>
              <a:t>each</a:t>
            </a:r>
            <a:r>
              <a:rPr spc="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block</a:t>
            </a:r>
            <a:r>
              <a:rPr spc="-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plaintext</a:t>
            </a:r>
            <a:endParaRPr dirty="0">
              <a:latin typeface="Times New Roman"/>
              <a:cs typeface="Times New Roman"/>
            </a:endParaRPr>
          </a:p>
          <a:p>
            <a:pPr marL="484971" lvl="1" indent="-184054">
              <a:lnSpc>
                <a:spcPts val="2043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</a:tabLst>
            </a:pPr>
            <a:r>
              <a:rPr spc="-3" dirty="0">
                <a:latin typeface="Times New Roman"/>
                <a:cs typeface="Times New Roman"/>
              </a:rPr>
              <a:t>Key:</a:t>
            </a:r>
            <a:r>
              <a:rPr spc="-16" dirty="0"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6600CC"/>
                </a:solidFill>
                <a:latin typeface="Times New Roman"/>
                <a:cs typeface="Times New Roman"/>
              </a:rPr>
              <a:t>4931285607</a:t>
            </a:r>
            <a:endParaRPr dirty="0">
              <a:latin typeface="Times New Roman"/>
              <a:cs typeface="Times New Roman"/>
            </a:endParaRPr>
          </a:p>
          <a:p>
            <a:pPr marL="484971" lvl="1" indent="-184054">
              <a:lnSpc>
                <a:spcPts val="2100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  <a:tab pos="1471202" algn="l"/>
              </a:tabLst>
            </a:pPr>
            <a:r>
              <a:rPr spc="-3" dirty="0">
                <a:latin typeface="Times New Roman"/>
                <a:cs typeface="Times New Roman"/>
              </a:rPr>
              <a:t>Plaintext:	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</a:t>
            </a:r>
            <a:r>
              <a:rPr spc="-3" dirty="0" err="1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c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k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  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o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s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spc="-19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lang="en-US" spc="-19" dirty="0">
                <a:solidFill>
                  <a:srgbClr val="006600"/>
                </a:solidFill>
                <a:latin typeface="Times New Roman"/>
                <a:cs typeface="Times New Roman"/>
              </a:rPr>
              <a:t>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p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o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e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d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  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u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n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lang="en-IN" spc="-3" dirty="0" err="1">
                <a:solidFill>
                  <a:srgbClr val="006600"/>
                </a:solidFill>
                <a:latin typeface="Times New Roman"/>
                <a:cs typeface="Times New Roman"/>
              </a:rPr>
              <a:t>i</a:t>
            </a:r>
            <a:r>
              <a:rPr lang="en-IN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l</a:t>
            </a:r>
            <a:r>
              <a:rPr spc="-11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lang="en-US" spc="-11" dirty="0">
                <a:solidFill>
                  <a:srgbClr val="006600"/>
                </a:solidFill>
                <a:latin typeface="Times New Roman"/>
                <a:cs typeface="Times New Roman"/>
              </a:rPr>
              <a:t>   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w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o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  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x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y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z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a</a:t>
            </a:r>
            <a:r>
              <a:rPr lang="en-US" spc="-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006600"/>
                </a:solidFill>
                <a:latin typeface="Times New Roman"/>
                <a:cs typeface="Times New Roman"/>
              </a:rPr>
              <a:t>b</a:t>
            </a:r>
            <a:endParaRPr lang="en-US" spc="-3" dirty="0">
              <a:solidFill>
                <a:srgbClr val="006600"/>
              </a:solidFill>
              <a:latin typeface="Times New Roman"/>
              <a:cs typeface="Times New Roman"/>
            </a:endParaRPr>
          </a:p>
          <a:p>
            <a:pPr marL="484971" lvl="1" indent="-184054">
              <a:lnSpc>
                <a:spcPts val="2100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  <a:tab pos="1471202" algn="l"/>
              </a:tabLst>
            </a:pPr>
            <a:r>
              <a:rPr lang="en-IN" spc="-3" dirty="0">
                <a:latin typeface="Times New Roman"/>
                <a:cs typeface="Times New Roman"/>
              </a:rPr>
              <a:t>Index: 	0 1 2 3 4 5	 6  7 8 9  0 1 2 3 …..</a:t>
            </a:r>
          </a:p>
          <a:p>
            <a:pPr marL="484971" lvl="1" indent="-184054">
              <a:lnSpc>
                <a:spcPts val="2100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  <a:tab pos="1471202" algn="l"/>
              </a:tabLst>
            </a:pPr>
            <a:endParaRPr lang="en-IN" spc="-3" dirty="0">
              <a:latin typeface="Times New Roman"/>
              <a:cs typeface="Times New Roman"/>
            </a:endParaRPr>
          </a:p>
          <a:p>
            <a:pPr marL="484971" lvl="1" indent="-184054">
              <a:lnSpc>
                <a:spcPts val="2100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  <a:tab pos="1471202" algn="l"/>
              </a:tabLst>
            </a:pPr>
            <a:endParaRPr lang="en-IN" spc="-3" dirty="0">
              <a:latin typeface="Times New Roman"/>
              <a:cs typeface="Times New Roman"/>
            </a:endParaRPr>
          </a:p>
          <a:p>
            <a:pPr marL="484971" lvl="1" indent="-184054">
              <a:lnSpc>
                <a:spcPts val="2100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  <a:tab pos="1471202" algn="l"/>
              </a:tabLst>
            </a:pPr>
            <a:r>
              <a:rPr lang="en-IN" spc="-3" dirty="0">
                <a:latin typeface="Times New Roman"/>
                <a:cs typeface="Times New Roman"/>
              </a:rPr>
              <a:t>Read 1</a:t>
            </a:r>
            <a:r>
              <a:rPr lang="en-IN" spc="-3" baseline="30000" dirty="0">
                <a:latin typeface="Times New Roman"/>
                <a:cs typeface="Times New Roman"/>
              </a:rPr>
              <a:t>st</a:t>
            </a:r>
            <a:r>
              <a:rPr lang="en-IN" spc="-3" dirty="0">
                <a:latin typeface="Times New Roman"/>
                <a:cs typeface="Times New Roman"/>
              </a:rPr>
              <a:t> set of indices in order of mentioned key </a:t>
            </a:r>
            <a:r>
              <a:rPr lang="en-IN" spc="-3" dirty="0" err="1">
                <a:latin typeface="Times New Roman"/>
                <a:cs typeface="Times New Roman"/>
              </a:rPr>
              <a:t>i.e</a:t>
            </a:r>
            <a:r>
              <a:rPr lang="en-IN" spc="-3" dirty="0">
                <a:latin typeface="Times New Roman"/>
                <a:cs typeface="Times New Roman"/>
              </a:rPr>
              <a:t> 4=C, 9=T, 3=A, and so on..</a:t>
            </a:r>
          </a:p>
          <a:p>
            <a:pPr marL="484971" lvl="1" indent="-184054">
              <a:lnSpc>
                <a:spcPts val="2100"/>
              </a:lnSpc>
              <a:buSzPct val="50000"/>
              <a:buFont typeface="Arial MT"/>
              <a:buChar char="•"/>
              <a:tabLst>
                <a:tab pos="484971" algn="l"/>
                <a:tab pos="485379" algn="l"/>
                <a:tab pos="1471202" algn="l"/>
              </a:tabLst>
            </a:pPr>
            <a:r>
              <a:rPr lang="en-IN" spc="-3" dirty="0">
                <a:latin typeface="Times New Roman"/>
                <a:cs typeface="Times New Roman"/>
              </a:rPr>
              <a:t>Repeat with all sets</a:t>
            </a:r>
            <a:endParaRPr dirty="0">
              <a:latin typeface="Times New Roman"/>
              <a:cs typeface="Times New Roman"/>
            </a:endParaRPr>
          </a:p>
          <a:p>
            <a:pPr marL="484971" lvl="1" indent="-184054">
              <a:buSzPct val="50000"/>
              <a:buFont typeface="Arial MT"/>
              <a:buChar char="•"/>
              <a:tabLst>
                <a:tab pos="484971" algn="l"/>
                <a:tab pos="485379" algn="l"/>
              </a:tabLst>
            </a:pPr>
            <a:r>
              <a:rPr spc="-3" dirty="0">
                <a:latin typeface="Times New Roman"/>
                <a:cs typeface="Times New Roman"/>
              </a:rPr>
              <a:t>Ciphertext:</a:t>
            </a:r>
            <a:r>
              <a:rPr spc="-16" dirty="0">
                <a:latin typeface="Times New Roman"/>
                <a:cs typeface="Times New Roman"/>
              </a:rPr>
              <a:t> </a:t>
            </a:r>
            <a:r>
              <a:rPr spc="-55" dirty="0">
                <a:solidFill>
                  <a:srgbClr val="F79546"/>
                </a:solidFill>
                <a:latin typeface="Times New Roman"/>
                <a:cs typeface="Times New Roman"/>
              </a:rPr>
              <a:t>CTATTSKPAO</a:t>
            </a:r>
            <a:r>
              <a:rPr spc="27" dirty="0">
                <a:solidFill>
                  <a:srgbClr val="F79546"/>
                </a:solidFill>
                <a:latin typeface="Times New Roman"/>
                <a:cs typeface="Times New Roman"/>
              </a:rPr>
              <a:t> </a:t>
            </a:r>
            <a:r>
              <a:rPr spc="-3" dirty="0">
                <a:solidFill>
                  <a:srgbClr val="F79546"/>
                </a:solidFill>
                <a:latin typeface="Times New Roman"/>
                <a:cs typeface="Times New Roman"/>
              </a:rPr>
              <a:t>DLEONIDUPT</a:t>
            </a:r>
            <a:r>
              <a:rPr spc="3" dirty="0">
                <a:solidFill>
                  <a:srgbClr val="F79546"/>
                </a:solidFill>
                <a:latin typeface="Times New Roman"/>
                <a:cs typeface="Times New Roman"/>
              </a:rPr>
              <a:t> </a:t>
            </a:r>
            <a:r>
              <a:rPr spc="-19" dirty="0">
                <a:solidFill>
                  <a:srgbClr val="F79546"/>
                </a:solidFill>
                <a:latin typeface="Times New Roman"/>
                <a:cs typeface="Times New Roman"/>
              </a:rPr>
              <a:t>MBAWOAXYTZ</a:t>
            </a:r>
            <a:endParaRPr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3BEAC4-AB74-7D72-302B-7E5FEEB9AFD4}"/>
                  </a:ext>
                </a:extLst>
              </p14:cNvPr>
              <p14:cNvContentPartPr/>
              <p14:nvPr/>
            </p14:nvContentPartPr>
            <p14:xfrm>
              <a:off x="1754129" y="2957300"/>
              <a:ext cx="2129400" cy="139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3BEAC4-AB74-7D72-302B-7E5FEEB9AF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5129" y="2948300"/>
                <a:ext cx="21470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73859C-BEB9-626D-C17F-5BBE07A58C5D}"/>
                  </a:ext>
                </a:extLst>
              </p14:cNvPr>
              <p14:cNvContentPartPr/>
              <p14:nvPr/>
            </p14:nvContentPartPr>
            <p14:xfrm>
              <a:off x="3933569" y="2997980"/>
              <a:ext cx="1875600" cy="66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73859C-BEB9-626D-C17F-5BBE07A58C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929" y="2989340"/>
                <a:ext cx="18932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4A33C99-B43D-6E94-EB6A-948BFFAAAF4C}"/>
              </a:ext>
            </a:extLst>
          </p:cNvPr>
          <p:cNvSpPr txBox="1"/>
          <p:nvPr/>
        </p:nvSpPr>
        <p:spPr>
          <a:xfrm>
            <a:off x="1924493" y="3064940"/>
            <a:ext cx="42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1			set 2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72C2E-0327-9D71-C8AA-D04BD21F5B87}"/>
              </a:ext>
            </a:extLst>
          </p:cNvPr>
          <p:cNvSpPr txBox="1"/>
          <p:nvPr/>
        </p:nvSpPr>
        <p:spPr>
          <a:xfrm>
            <a:off x="2002464" y="4484710"/>
            <a:ext cx="458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1		set 2		set 3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870E62-059F-A42F-254E-951FC1EE5C1B}"/>
              </a:ext>
            </a:extLst>
          </p:cNvPr>
          <p:cNvGrpSpPr/>
          <p:nvPr/>
        </p:nvGrpSpPr>
        <p:grpSpPr>
          <a:xfrm>
            <a:off x="1924049" y="4317380"/>
            <a:ext cx="4557240" cy="137880"/>
            <a:chOff x="1924049" y="4317380"/>
            <a:chExt cx="45572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9CAC83-1C23-6DBE-A7C1-5E8CDEB73569}"/>
                    </a:ext>
                  </a:extLst>
                </p14:cNvPr>
                <p14:cNvContentPartPr/>
                <p14:nvPr/>
              </p14:nvContentPartPr>
              <p14:xfrm>
                <a:off x="1924049" y="4335020"/>
                <a:ext cx="1272600" cy="120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9CAC83-1C23-6DBE-A7C1-5E8CDEB735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15049" y="4326380"/>
                  <a:ext cx="1290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58AB0-1E1F-CE9B-3E7C-D2AA2259955E}"/>
                    </a:ext>
                  </a:extLst>
                </p14:cNvPr>
                <p14:cNvContentPartPr/>
                <p14:nvPr/>
              </p14:nvContentPartPr>
              <p14:xfrm>
                <a:off x="3358649" y="4359140"/>
                <a:ext cx="1363680" cy="87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58AB0-1E1F-CE9B-3E7C-D2AA225995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9649" y="4350500"/>
                  <a:ext cx="1381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64B479-CD7F-59B8-6171-27182B3F361A}"/>
                    </a:ext>
                  </a:extLst>
                </p14:cNvPr>
                <p14:cNvContentPartPr/>
                <p14:nvPr/>
              </p14:nvContentPartPr>
              <p14:xfrm>
                <a:off x="4890809" y="4317380"/>
                <a:ext cx="1590480" cy="12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64B479-CD7F-59B8-6171-27182B3F36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2169" y="4308380"/>
                  <a:ext cx="1608120" cy="145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26" y="117583"/>
            <a:ext cx="3896756" cy="685744"/>
          </a:xfrm>
          <a:prstGeom prst="rect">
            <a:avLst/>
          </a:prstGeom>
        </p:spPr>
        <p:txBody>
          <a:bodyPr vert="horz" wrap="square" lIns="0" tIns="8552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7"/>
              </a:spcBef>
            </a:pPr>
            <a:r>
              <a:rPr dirty="0"/>
              <a:t>Caesar</a:t>
            </a:r>
            <a:r>
              <a:rPr spc="-61" dirty="0"/>
              <a:t> </a:t>
            </a:r>
            <a:r>
              <a:rPr dirty="0"/>
              <a:t>Cipher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426" y="1059001"/>
            <a:ext cx="11382374" cy="1620000"/>
          </a:xfrm>
          <a:prstGeom prst="rect">
            <a:avLst/>
          </a:prstGeom>
        </p:spPr>
        <p:txBody>
          <a:bodyPr vert="horz" wrap="square" lIns="0" tIns="46427" rIns="0" bIns="0" numCol="2" rtlCol="0">
            <a:spAutoFit/>
          </a:bodyPr>
          <a:lstStyle/>
          <a:p>
            <a:pPr marL="293894" marR="1894279" indent="-285750">
              <a:lnSpc>
                <a:spcPts val="2456"/>
              </a:lnSpc>
              <a:spcBef>
                <a:spcPts val="125"/>
              </a:spcBef>
              <a:buSzPct val="80357"/>
              <a:buFont typeface="Arial" panose="020B0604020202020204" pitchFamily="34" charset="0"/>
              <a:buChar char="•"/>
              <a:tabLst>
                <a:tab pos="227624" algn="l"/>
                <a:tab pos="228030" algn="l"/>
              </a:tabLst>
            </a:pPr>
            <a:r>
              <a:rPr sz="1796" spc="-3" dirty="0">
                <a:latin typeface="Times New Roman"/>
                <a:cs typeface="Times New Roman"/>
              </a:rPr>
              <a:t>Replaces </a:t>
            </a:r>
            <a:r>
              <a:rPr sz="1796" spc="-7" dirty="0">
                <a:latin typeface="Times New Roman"/>
                <a:cs typeface="Times New Roman"/>
              </a:rPr>
              <a:t>each </a:t>
            </a:r>
            <a:r>
              <a:rPr sz="1796" spc="-3" dirty="0">
                <a:latin typeface="Times New Roman"/>
                <a:cs typeface="Times New Roman"/>
              </a:rPr>
              <a:t>letter by 3rd letter</a:t>
            </a:r>
            <a:endParaRPr lang="en-US" sz="1796" spc="-3" dirty="0">
              <a:latin typeface="Times New Roman"/>
              <a:cs typeface="Times New Roman"/>
            </a:endParaRPr>
          </a:p>
          <a:p>
            <a:pPr marL="293893" indent="-285750">
              <a:spcBef>
                <a:spcPts val="388"/>
              </a:spcBef>
              <a:buSzPct val="80357"/>
              <a:buFont typeface="Arial" panose="020B0604020202020204" pitchFamily="34" charset="0"/>
              <a:buChar char="•"/>
              <a:tabLst>
                <a:tab pos="227624" algn="l"/>
                <a:tab pos="228030" algn="l"/>
              </a:tabLst>
            </a:pPr>
            <a:r>
              <a:rPr lang="pt-BR" sz="1796" spc="-7" dirty="0">
                <a:latin typeface="Times New Roman"/>
                <a:cs typeface="Times New Roman"/>
              </a:rPr>
              <a:t>Can </a:t>
            </a:r>
            <a:r>
              <a:rPr lang="pt-BR" sz="1796" spc="-3" dirty="0">
                <a:latin typeface="Times New Roman"/>
                <a:cs typeface="Times New Roman"/>
              </a:rPr>
              <a:t>define</a:t>
            </a:r>
            <a:r>
              <a:rPr lang="pt-BR" sz="1796" spc="-7" dirty="0">
                <a:latin typeface="Times New Roman"/>
                <a:cs typeface="Times New Roman"/>
              </a:rPr>
              <a:t> </a:t>
            </a:r>
            <a:r>
              <a:rPr lang="pt-BR" sz="1796" spc="-3" dirty="0">
                <a:latin typeface="Times New Roman"/>
                <a:cs typeface="Times New Roman"/>
              </a:rPr>
              <a:t>transformation</a:t>
            </a:r>
            <a:r>
              <a:rPr lang="pt-BR" sz="1796" spc="-11" dirty="0">
                <a:latin typeface="Times New Roman"/>
                <a:cs typeface="Times New Roman"/>
              </a:rPr>
              <a:t> </a:t>
            </a:r>
            <a:r>
              <a:rPr lang="pt-BR" sz="1796" spc="-3" dirty="0">
                <a:latin typeface="Times New Roman"/>
                <a:cs typeface="Times New Roman"/>
              </a:rPr>
              <a:t>as:</a:t>
            </a:r>
            <a:endParaRPr lang="pt-BR" sz="1796" dirty="0">
              <a:latin typeface="Times New Roman"/>
              <a:cs typeface="Times New Roman"/>
            </a:endParaRPr>
          </a:p>
          <a:p>
            <a:pPr marL="301326">
              <a:spcBef>
                <a:spcPts val="321"/>
              </a:spcBef>
            </a:pP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a</a:t>
            </a:r>
            <a:r>
              <a:rPr lang="pt-BR" sz="1796" spc="-11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b c d</a:t>
            </a:r>
            <a:r>
              <a:rPr lang="pt-BR" sz="1796" spc="3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e</a:t>
            </a:r>
            <a:r>
              <a:rPr lang="pt-BR"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lang="pt-BR" sz="1796" spc="3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g h</a:t>
            </a:r>
            <a:r>
              <a:rPr lang="pt-BR" sz="1796" spc="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i j</a:t>
            </a:r>
            <a:r>
              <a:rPr lang="pt-BR"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k l m</a:t>
            </a:r>
            <a:r>
              <a:rPr lang="pt-BR"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n o</a:t>
            </a:r>
            <a:r>
              <a:rPr lang="pt-BR" sz="1796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p q r</a:t>
            </a:r>
            <a:r>
              <a:rPr lang="pt-BR" sz="1796" spc="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s</a:t>
            </a:r>
            <a:r>
              <a:rPr lang="pt-BR"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t u v</a:t>
            </a:r>
            <a:r>
              <a:rPr lang="pt-BR" sz="1796" spc="3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w x</a:t>
            </a:r>
            <a:r>
              <a:rPr lang="pt-BR" sz="1796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y z</a:t>
            </a:r>
            <a:r>
              <a:rPr lang="pt-BR"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= </a:t>
            </a:r>
            <a:r>
              <a:rPr lang="pt-BR" sz="1796" dirty="0">
                <a:solidFill>
                  <a:srgbClr val="FFC000"/>
                </a:solidFill>
                <a:latin typeface="Times New Roman"/>
                <a:cs typeface="Times New Roman"/>
              </a:rPr>
              <a:t>IN</a:t>
            </a:r>
            <a:endParaRPr lang="pt-BR" sz="1796" dirty="0">
              <a:latin typeface="Times New Roman"/>
              <a:cs typeface="Times New Roman"/>
            </a:endParaRPr>
          </a:p>
          <a:p>
            <a:pPr marL="301326">
              <a:spcBef>
                <a:spcPts val="324"/>
              </a:spcBef>
            </a:pP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D E</a:t>
            </a:r>
            <a:r>
              <a:rPr lang="pt-BR"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F</a:t>
            </a:r>
            <a:r>
              <a:rPr lang="pt-BR" sz="1796" spc="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G H I</a:t>
            </a:r>
            <a:r>
              <a:rPr lang="pt-BR" sz="1796" spc="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J K L</a:t>
            </a:r>
            <a:r>
              <a:rPr lang="pt-BR" sz="1796" spc="-64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M N</a:t>
            </a:r>
            <a:r>
              <a:rPr lang="pt-BR" sz="1796" spc="-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O</a:t>
            </a:r>
            <a:r>
              <a:rPr lang="pt-BR" sz="1796" spc="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P</a:t>
            </a:r>
            <a:r>
              <a:rPr lang="pt-BR" sz="1796" spc="-6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Q R</a:t>
            </a:r>
            <a:r>
              <a:rPr lang="pt-BR"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S</a:t>
            </a:r>
            <a:r>
              <a:rPr lang="pt-BR" sz="1796" spc="-32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T</a:t>
            </a:r>
            <a:r>
              <a:rPr lang="pt-BR" sz="1796" spc="-32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U</a:t>
            </a:r>
            <a:r>
              <a:rPr lang="pt-BR" sz="1796" spc="-32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V</a:t>
            </a:r>
            <a:r>
              <a:rPr lang="pt-BR" sz="1796" spc="-61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W</a:t>
            </a:r>
            <a:r>
              <a:rPr lang="pt-BR" sz="1796" spc="-35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X</a:t>
            </a:r>
            <a:r>
              <a:rPr lang="pt-BR" sz="1796" spc="-71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Y</a:t>
            </a:r>
            <a:r>
              <a:rPr lang="pt-BR" sz="1796" spc="-71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Z</a:t>
            </a:r>
            <a:r>
              <a:rPr lang="pt-BR" sz="1796" spc="-9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A</a:t>
            </a:r>
            <a:r>
              <a:rPr lang="pt-BR" sz="1796" spc="-99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B</a:t>
            </a:r>
            <a:r>
              <a:rPr lang="pt-BR" sz="1796" spc="-11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pt-BR"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C = OUT</a:t>
            </a:r>
            <a:endParaRPr lang="pt-BR" sz="1796" dirty="0">
              <a:latin typeface="Times New Roman"/>
              <a:cs typeface="Times New Roman"/>
            </a:endParaRPr>
          </a:p>
          <a:p>
            <a:pPr marL="293894" marR="1894279" indent="-285750">
              <a:lnSpc>
                <a:spcPts val="2456"/>
              </a:lnSpc>
              <a:spcBef>
                <a:spcPts val="125"/>
              </a:spcBef>
              <a:buSzPct val="80357"/>
              <a:buFont typeface="Arial" panose="020B0604020202020204" pitchFamily="34" charset="0"/>
              <a:buChar char="•"/>
              <a:tabLst>
                <a:tab pos="227624" algn="l"/>
                <a:tab pos="228030" algn="l"/>
              </a:tabLst>
            </a:pPr>
            <a:r>
              <a:rPr lang="en-IN" sz="1796" spc="-3" dirty="0"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FF33CC"/>
                </a:solidFill>
                <a:latin typeface="Times New Roman"/>
                <a:cs typeface="Times New Roman"/>
              </a:rPr>
              <a:t>Exampl</a:t>
            </a:r>
            <a:r>
              <a:rPr lang="en-US" sz="1796" spc="-3" dirty="0">
                <a:solidFill>
                  <a:srgbClr val="FF33CC"/>
                </a:solidFill>
                <a:latin typeface="Times New Roman"/>
                <a:cs typeface="Times New Roman"/>
              </a:rPr>
              <a:t>e:</a:t>
            </a:r>
          </a:p>
          <a:p>
            <a:pPr marL="293894" marR="1894279" indent="-285750">
              <a:lnSpc>
                <a:spcPts val="2456"/>
              </a:lnSpc>
              <a:spcBef>
                <a:spcPts val="125"/>
              </a:spcBef>
              <a:buSzPct val="80357"/>
              <a:buFont typeface="Arial" panose="020B0604020202020204" pitchFamily="34" charset="0"/>
              <a:buChar char="•"/>
              <a:tabLst>
                <a:tab pos="227624" algn="l"/>
                <a:tab pos="228030" algn="l"/>
              </a:tabLst>
            </a:pPr>
            <a:r>
              <a:rPr sz="1796" spc="-3" dirty="0">
                <a:solidFill>
                  <a:srgbClr val="5F497A"/>
                </a:solidFill>
                <a:latin typeface="Times New Roman"/>
                <a:cs typeface="Times New Roman"/>
              </a:rPr>
              <a:t>Plaintext:</a:t>
            </a:r>
            <a:r>
              <a:rPr sz="1796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meet</a:t>
            </a:r>
            <a:r>
              <a:rPr sz="1796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1796" spc="-11" dirty="0">
                <a:solidFill>
                  <a:srgbClr val="FFC000"/>
                </a:solidFill>
                <a:latin typeface="Times New Roman"/>
                <a:cs typeface="Times New Roman"/>
              </a:rPr>
              <a:t>me</a:t>
            </a:r>
            <a:r>
              <a:rPr sz="1796" spc="3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after</a:t>
            </a:r>
            <a:r>
              <a:rPr sz="1796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sz="1796" spc="-11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FFC000"/>
                </a:solidFill>
                <a:latin typeface="Times New Roman"/>
                <a:cs typeface="Times New Roman"/>
              </a:rPr>
              <a:t>toga</a:t>
            </a:r>
            <a:r>
              <a:rPr sz="1796" spc="-19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party</a:t>
            </a:r>
            <a:endParaRPr lang="en-US" sz="1796" dirty="0">
              <a:latin typeface="Times New Roman"/>
              <a:cs typeface="Times New Roman"/>
            </a:endParaRPr>
          </a:p>
          <a:p>
            <a:pPr marL="293894" marR="1894279" indent="-285750">
              <a:lnSpc>
                <a:spcPts val="2456"/>
              </a:lnSpc>
              <a:spcBef>
                <a:spcPts val="125"/>
              </a:spcBef>
              <a:buSzPct val="80357"/>
              <a:buFont typeface="Arial" panose="020B0604020202020204" pitchFamily="34" charset="0"/>
              <a:buChar char="•"/>
              <a:tabLst>
                <a:tab pos="227624" algn="l"/>
                <a:tab pos="228030" algn="l"/>
              </a:tabLst>
            </a:pPr>
            <a:r>
              <a:rPr sz="1796" spc="-3" dirty="0">
                <a:solidFill>
                  <a:srgbClr val="5F497A"/>
                </a:solidFill>
                <a:latin typeface="Times New Roman"/>
                <a:cs typeface="Times New Roman"/>
              </a:rPr>
              <a:t>Ciphertext:</a:t>
            </a:r>
            <a:r>
              <a:rPr sz="1796" spc="-13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PHHW</a:t>
            </a:r>
            <a:r>
              <a:rPr sz="1796" spc="-19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PH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DIWHU</a:t>
            </a:r>
            <a:r>
              <a:rPr sz="1796" spc="-2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WKH</a:t>
            </a:r>
            <a:r>
              <a:rPr sz="1796" spc="-2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WRJD</a:t>
            </a:r>
            <a:r>
              <a:rPr sz="1796" spc="-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SDUWB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352426" y="3086128"/>
            <a:ext cx="6095607" cy="685744"/>
          </a:xfrm>
          <a:prstGeom prst="rect">
            <a:avLst/>
          </a:prstGeom>
        </p:spPr>
        <p:txBody>
          <a:bodyPr vert="horz" wrap="square" lIns="0" tIns="8552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7"/>
              </a:spcBef>
            </a:pPr>
            <a:r>
              <a:rPr lang="en-IN"/>
              <a:t>Monoalphabetic</a:t>
            </a:r>
            <a:r>
              <a:rPr lang="en-IN" spc="-61"/>
              <a:t> </a:t>
            </a:r>
            <a:r>
              <a:rPr lang="en-IN"/>
              <a:t>Ciphers</a:t>
            </a:r>
            <a:endParaRPr lang="en-IN" dirty="0"/>
          </a:p>
        </p:txBody>
      </p:sp>
      <p:sp>
        <p:nvSpPr>
          <p:cNvPr id="9" name="object 3"/>
          <p:cNvSpPr txBox="1"/>
          <p:nvPr/>
        </p:nvSpPr>
        <p:spPr>
          <a:xfrm>
            <a:off x="352426" y="4021492"/>
            <a:ext cx="6081384" cy="315013"/>
          </a:xfrm>
          <a:prstGeom prst="rect">
            <a:avLst/>
          </a:prstGeom>
        </p:spPr>
        <p:txBody>
          <a:bodyPr vert="horz" wrap="square" lIns="0" tIns="38281" rIns="0" bIns="0" rtlCol="0">
            <a:spAutoFit/>
          </a:bodyPr>
          <a:lstStyle/>
          <a:p>
            <a:pPr marL="228030" indent="-219887">
              <a:spcBef>
                <a:spcPts val="231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1796" spc="-3" dirty="0">
                <a:latin typeface="Times New Roman"/>
                <a:cs typeface="Times New Roman"/>
              </a:rPr>
              <a:t>Each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plaintext</a:t>
            </a:r>
            <a:r>
              <a:rPr sz="1796" spc="-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letter</a:t>
            </a:r>
            <a:r>
              <a:rPr sz="1796" spc="-7" dirty="0">
                <a:latin typeface="Times New Roman"/>
                <a:cs typeface="Times New Roman"/>
              </a:rPr>
              <a:t> maps</a:t>
            </a:r>
            <a:r>
              <a:rPr sz="1796" spc="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to</a:t>
            </a:r>
            <a:r>
              <a:rPr sz="1796" spc="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spc="-7" dirty="0">
                <a:latin typeface="Times New Roman"/>
                <a:cs typeface="Times New Roman"/>
              </a:rPr>
              <a:t>different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random</a:t>
            </a:r>
            <a:r>
              <a:rPr sz="1796" spc="-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ciphertext</a:t>
            </a:r>
            <a:r>
              <a:rPr sz="1796" spc="-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letter</a:t>
            </a:r>
            <a:endParaRPr sz="1796" dirty="0">
              <a:latin typeface="Times New Roman"/>
              <a:cs typeface="Times New Roman"/>
            </a:endParaRPr>
          </a:p>
        </p:txBody>
      </p:sp>
      <p:graphicFrame>
        <p:nvGraphicFramePr>
          <p:cNvPr id="10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695271"/>
              </p:ext>
            </p:extLst>
          </p:nvPr>
        </p:nvGraphicFramePr>
        <p:xfrm>
          <a:off x="557082" y="4770306"/>
          <a:ext cx="7473362" cy="6646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35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35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353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588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823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642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323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Plain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84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557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FFC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Cipher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2484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557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900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15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5"/>
          <p:cNvSpPr txBox="1"/>
          <p:nvPr/>
        </p:nvSpPr>
        <p:spPr>
          <a:xfrm>
            <a:off x="557082" y="5798999"/>
            <a:ext cx="4602679" cy="608383"/>
          </a:xfrm>
          <a:prstGeom prst="rect">
            <a:avLst/>
          </a:prstGeom>
        </p:spPr>
        <p:txBody>
          <a:bodyPr vert="horz" wrap="square" lIns="0" tIns="29729" rIns="0" bIns="0" rtlCol="0">
            <a:spAutoFit/>
          </a:bodyPr>
          <a:lstStyle/>
          <a:p>
            <a:pPr marL="8144">
              <a:spcBef>
                <a:spcPts val="235"/>
              </a:spcBef>
              <a:tabLst>
                <a:tab pos="1108390" algn="l"/>
              </a:tabLst>
            </a:pPr>
            <a:r>
              <a:rPr sz="1796" spc="-3" dirty="0">
                <a:latin typeface="Times New Roman"/>
                <a:cs typeface="Times New Roman"/>
              </a:rPr>
              <a:t>Plaintext:	</a:t>
            </a:r>
            <a:r>
              <a:rPr sz="1796" spc="-3" dirty="0">
                <a:solidFill>
                  <a:srgbClr val="FFC000"/>
                </a:solidFill>
                <a:latin typeface="Times New Roman"/>
                <a:cs typeface="Times New Roman"/>
              </a:rPr>
              <a:t>ifwewishtoreplaceletters</a:t>
            </a:r>
            <a:endParaRPr sz="1796" dirty="0">
              <a:latin typeface="Times New Roman"/>
              <a:cs typeface="Times New Roman"/>
            </a:endParaRPr>
          </a:p>
          <a:p>
            <a:pPr marL="8144">
              <a:spcBef>
                <a:spcPts val="173"/>
              </a:spcBef>
            </a:pPr>
            <a:r>
              <a:rPr sz="1796" spc="-3" dirty="0">
                <a:latin typeface="Times New Roman"/>
                <a:cs typeface="Times New Roman"/>
              </a:rPr>
              <a:t>Ciphertext:</a:t>
            </a:r>
            <a:r>
              <a:rPr sz="1796" spc="-55" dirty="0">
                <a:latin typeface="Times New Roman"/>
                <a:cs typeface="Times New Roman"/>
              </a:rPr>
              <a:t> </a:t>
            </a:r>
            <a:r>
              <a:rPr sz="1796" spc="-23" dirty="0">
                <a:solidFill>
                  <a:srgbClr val="00CC00"/>
                </a:solidFill>
                <a:latin typeface="Times New Roman"/>
                <a:cs typeface="Times New Roman"/>
              </a:rPr>
              <a:t>WIRFRWAJUHYFTSDVFSFUUFYA</a:t>
            </a:r>
            <a:endParaRPr sz="1796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120" y="44116"/>
            <a:ext cx="8466240" cy="1178186"/>
          </a:xfrm>
          <a:prstGeom prst="rect">
            <a:avLst/>
          </a:prstGeom>
        </p:spPr>
        <p:txBody>
          <a:bodyPr vert="horz" wrap="square" lIns="0" tIns="8552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7"/>
              </a:spcBef>
            </a:pPr>
            <a:r>
              <a:rPr dirty="0"/>
              <a:t>Practice</a:t>
            </a:r>
            <a:r>
              <a:rPr spc="-23" dirty="0"/>
              <a:t> </a:t>
            </a:r>
            <a:r>
              <a:rPr dirty="0"/>
              <a:t>Problems</a:t>
            </a:r>
            <a:r>
              <a:rPr spc="-16" dirty="0"/>
              <a:t> </a:t>
            </a:r>
            <a:br>
              <a:rPr lang="en-US" spc="-16" dirty="0"/>
            </a:br>
            <a:r>
              <a:rPr sz="3200" dirty="0"/>
              <a:t>Caesar</a:t>
            </a:r>
            <a:r>
              <a:rPr sz="3200" spc="-19" dirty="0"/>
              <a:t> </a:t>
            </a:r>
            <a:r>
              <a:rPr sz="3200" dirty="0"/>
              <a:t>Cipher</a:t>
            </a:r>
            <a:r>
              <a:rPr lang="en-US" sz="3200" dirty="0"/>
              <a:t>: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1446" y="1339720"/>
            <a:ext cx="827115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</a:pPr>
            <a:r>
              <a:rPr sz="1796" spc="-3" dirty="0">
                <a:solidFill>
                  <a:srgbClr val="5F497A"/>
                </a:solidFill>
                <a:latin typeface="Times New Roman"/>
                <a:cs typeface="Times New Roman"/>
              </a:rPr>
              <a:t>Plaintext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8238" y="1339721"/>
            <a:ext cx="882499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</a:pPr>
            <a:r>
              <a:rPr sz="1796" spc="-3" dirty="0">
                <a:solidFill>
                  <a:srgbClr val="5F497A"/>
                </a:solidFill>
                <a:latin typeface="Times New Roman"/>
                <a:cs typeface="Times New Roman"/>
              </a:rPr>
              <a:t>:</a:t>
            </a:r>
            <a:r>
              <a:rPr sz="1796" spc="-43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796" spc="-7" dirty="0">
                <a:solidFill>
                  <a:srgbClr val="FFC000"/>
                </a:solidFill>
                <a:latin typeface="Times New Roman"/>
                <a:cs typeface="Times New Roman"/>
              </a:rPr>
              <a:t>HELLO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451" y="1558507"/>
            <a:ext cx="2991212" cy="642155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 marR="1257015">
              <a:lnSpc>
                <a:spcPct val="120000"/>
              </a:lnSpc>
              <a:spcBef>
                <a:spcPts val="61"/>
              </a:spcBef>
            </a:pPr>
            <a:r>
              <a:rPr sz="1796" spc="-3" dirty="0">
                <a:solidFill>
                  <a:srgbClr val="5F497A"/>
                </a:solidFill>
                <a:latin typeface="Times New Roman"/>
                <a:cs typeface="Times New Roman"/>
              </a:rPr>
              <a:t>Ciphertext</a:t>
            </a:r>
            <a:r>
              <a:rPr sz="1796" spc="-23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5F497A"/>
                </a:solidFill>
                <a:latin typeface="Times New Roman"/>
                <a:cs typeface="Times New Roman"/>
              </a:rPr>
              <a:t>:</a:t>
            </a:r>
            <a:r>
              <a:rPr sz="1796" spc="-16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EBIIL </a:t>
            </a:r>
            <a:r>
              <a:rPr sz="1796" spc="-439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7" dirty="0">
                <a:solidFill>
                  <a:srgbClr val="313131"/>
                </a:solidFill>
                <a:latin typeface="Times New Roman"/>
                <a:cs typeface="Times New Roman"/>
              </a:rPr>
              <a:t>Key</a:t>
            </a:r>
            <a:r>
              <a:rPr sz="1796" spc="3" dirty="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313131"/>
                </a:solidFill>
                <a:latin typeface="Times New Roman"/>
                <a:cs typeface="Times New Roman"/>
              </a:rPr>
              <a:t>- ?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DCE78-750E-F1DC-3002-7540810089EE}"/>
              </a:ext>
            </a:extLst>
          </p:cNvPr>
          <p:cNvSpPr txBox="1"/>
          <p:nvPr/>
        </p:nvSpPr>
        <p:spPr>
          <a:xfrm>
            <a:off x="6676877" y="1339720"/>
            <a:ext cx="3181793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44" marR="3259" algn="just">
              <a:lnSpc>
                <a:spcPct val="120000"/>
              </a:lnSpc>
            </a:pPr>
            <a:r>
              <a:rPr lang="en-IN" sz="1800" spc="-3" dirty="0">
                <a:solidFill>
                  <a:srgbClr val="5F497A"/>
                </a:solidFill>
                <a:latin typeface="Times New Roman"/>
                <a:cs typeface="Times New Roman"/>
              </a:rPr>
              <a:t>Plaintext</a:t>
            </a:r>
            <a:r>
              <a:rPr lang="en-IN" sz="1800" spc="443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lang="en-IN" sz="1800" spc="-3" dirty="0">
                <a:solidFill>
                  <a:srgbClr val="5F497A"/>
                </a:solidFill>
                <a:latin typeface="Times New Roman"/>
                <a:cs typeface="Times New Roman"/>
              </a:rPr>
              <a:t>:</a:t>
            </a:r>
            <a:r>
              <a:rPr lang="en-IN" sz="1800" spc="-96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lang="en-IN" sz="1800" spc="-55" dirty="0">
                <a:solidFill>
                  <a:srgbClr val="FFC000"/>
                </a:solidFill>
                <a:latin typeface="Times New Roman"/>
                <a:cs typeface="Times New Roman"/>
              </a:rPr>
              <a:t>ATTACKATONCE </a:t>
            </a:r>
            <a:r>
              <a:rPr lang="en-IN" sz="1800" spc="-443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en-IN" sz="1800" spc="-3" dirty="0">
                <a:solidFill>
                  <a:srgbClr val="5F497A"/>
                </a:solidFill>
                <a:latin typeface="Times New Roman"/>
                <a:cs typeface="Times New Roman"/>
              </a:rPr>
              <a:t>Ciphertext</a:t>
            </a:r>
            <a:r>
              <a:rPr lang="en-IN" sz="180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lang="en-IN" sz="1800" spc="-3" dirty="0">
                <a:solidFill>
                  <a:srgbClr val="5F497A"/>
                </a:solidFill>
                <a:latin typeface="Times New Roman"/>
                <a:cs typeface="Times New Roman"/>
              </a:rPr>
              <a:t>: </a:t>
            </a:r>
            <a:r>
              <a:rPr lang="en-IN" sz="1800" spc="-3" dirty="0">
                <a:solidFill>
                  <a:srgbClr val="00CC00"/>
                </a:solidFill>
                <a:latin typeface="Times New Roman"/>
                <a:cs typeface="Times New Roman"/>
              </a:rPr>
              <a:t>EXXEGOEXSRGI </a:t>
            </a:r>
            <a:r>
              <a:rPr lang="en-IN" sz="1800" spc="-439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lang="en-IN" sz="1800" spc="-3" dirty="0">
                <a:latin typeface="Times New Roman"/>
                <a:cs typeface="Times New Roman"/>
              </a:rPr>
              <a:t>Key</a:t>
            </a:r>
            <a:r>
              <a:rPr lang="en-IN" sz="1800" dirty="0">
                <a:latin typeface="Times New Roman"/>
                <a:cs typeface="Times New Roman"/>
              </a:rPr>
              <a:t> </a:t>
            </a:r>
            <a:r>
              <a:rPr lang="en-IN" sz="1800" spc="-3" dirty="0">
                <a:latin typeface="Times New Roman"/>
                <a:cs typeface="Times New Roman"/>
              </a:rPr>
              <a:t>-</a:t>
            </a:r>
            <a:r>
              <a:rPr lang="en-IN" sz="1800" dirty="0">
                <a:latin typeface="Times New Roman"/>
                <a:cs typeface="Times New Roman"/>
              </a:rPr>
              <a:t> </a:t>
            </a:r>
            <a:r>
              <a:rPr lang="en-IN" sz="1800" spc="-3" dirty="0">
                <a:latin typeface="Times New Roman"/>
                <a:cs typeface="Times New Roman"/>
              </a:rPr>
              <a:t>?</a:t>
            </a:r>
            <a:endParaRPr lang="en-IN" sz="1800" dirty="0">
              <a:latin typeface="Times New Roman"/>
              <a:cs typeface="Times New Roman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91446" y="3248198"/>
            <a:ext cx="11553224" cy="1271762"/>
          </a:xfrm>
          <a:prstGeom prst="rect">
            <a:avLst/>
          </a:prstGeom>
        </p:spPr>
        <p:txBody>
          <a:bodyPr vert="horz" wrap="square" lIns="0" tIns="63123" rIns="0" bIns="0" rtlCol="0">
            <a:spAutoFit/>
          </a:bodyPr>
          <a:lstStyle/>
          <a:p>
            <a:pPr marL="338381" indent="-330644">
              <a:spcBef>
                <a:spcPts val="497"/>
              </a:spcBef>
              <a:buAutoNum type="arabicParenR"/>
              <a:tabLst>
                <a:tab pos="338381" algn="l"/>
                <a:tab pos="338788" algn="l"/>
              </a:tabLst>
            </a:pPr>
            <a:r>
              <a:rPr sz="1796" dirty="0">
                <a:latin typeface="Times New Roman"/>
                <a:cs typeface="Times New Roman"/>
              </a:rPr>
              <a:t>Construct</a:t>
            </a:r>
            <a:r>
              <a:rPr sz="1796" spc="-2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</a:t>
            </a:r>
            <a:r>
              <a:rPr sz="1796" spc="-1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playfair</a:t>
            </a:r>
            <a:r>
              <a:rPr sz="1796" spc="-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matrix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with the key</a:t>
            </a:r>
            <a:r>
              <a:rPr sz="1796" spc="-1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“</a:t>
            </a:r>
            <a:r>
              <a:rPr sz="1796" dirty="0">
                <a:solidFill>
                  <a:srgbClr val="D50092"/>
                </a:solidFill>
                <a:latin typeface="Times New Roman"/>
                <a:cs typeface="Times New Roman"/>
              </a:rPr>
              <a:t>decryption</a:t>
            </a:r>
            <a:r>
              <a:rPr sz="1796" dirty="0">
                <a:latin typeface="Times New Roman"/>
                <a:cs typeface="Times New Roman"/>
              </a:rPr>
              <a:t>”.</a:t>
            </a:r>
          </a:p>
          <a:p>
            <a:pPr marL="338381" indent="-330644">
              <a:spcBef>
                <a:spcPts val="433"/>
              </a:spcBef>
              <a:buAutoNum type="arabicParenR"/>
              <a:tabLst>
                <a:tab pos="338381" algn="l"/>
                <a:tab pos="338788" algn="l"/>
              </a:tabLst>
            </a:pPr>
            <a:r>
              <a:rPr sz="1796" dirty="0">
                <a:latin typeface="Times New Roman"/>
                <a:cs typeface="Times New Roman"/>
              </a:rPr>
              <a:t>Construct</a:t>
            </a:r>
            <a:r>
              <a:rPr sz="1796" spc="-1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</a:t>
            </a:r>
            <a:r>
              <a:rPr sz="1796" spc="-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playfair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matrix</a:t>
            </a:r>
            <a:r>
              <a:rPr sz="1796" spc="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with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the </a:t>
            </a:r>
            <a:r>
              <a:rPr sz="1796" spc="-3" dirty="0">
                <a:latin typeface="Times New Roman"/>
                <a:cs typeface="Times New Roman"/>
              </a:rPr>
              <a:t>key</a:t>
            </a:r>
            <a:r>
              <a:rPr sz="1796" spc="-7" dirty="0">
                <a:latin typeface="Times New Roman"/>
                <a:cs typeface="Times New Roman"/>
              </a:rPr>
              <a:t> “</a:t>
            </a:r>
            <a:r>
              <a:rPr sz="1796" spc="-7" dirty="0">
                <a:solidFill>
                  <a:srgbClr val="D50092"/>
                </a:solidFill>
                <a:latin typeface="Times New Roman"/>
                <a:cs typeface="Times New Roman"/>
              </a:rPr>
              <a:t>largest</a:t>
            </a:r>
            <a:r>
              <a:rPr sz="1796" spc="-7" dirty="0">
                <a:latin typeface="Times New Roman"/>
                <a:cs typeface="Times New Roman"/>
              </a:rPr>
              <a:t>”.</a:t>
            </a:r>
            <a:endParaRPr sz="1796" dirty="0">
              <a:latin typeface="Times New Roman"/>
              <a:cs typeface="Times New Roman"/>
            </a:endParaRPr>
          </a:p>
          <a:p>
            <a:pPr marL="338381" marR="3259" indent="-330644">
              <a:spcBef>
                <a:spcPts val="433"/>
              </a:spcBef>
              <a:buAutoNum type="arabicParenR"/>
              <a:tabLst>
                <a:tab pos="338381" algn="l"/>
                <a:tab pos="338788" algn="l"/>
                <a:tab pos="1032244" algn="l"/>
                <a:tab pos="1458172" algn="l"/>
                <a:tab pos="2315727" algn="l"/>
                <a:tab pos="3235178" algn="l"/>
                <a:tab pos="4433556" algn="l"/>
                <a:tab pos="4760128" algn="l"/>
                <a:tab pos="5174653" algn="l"/>
                <a:tab pos="5652296" algn="l"/>
                <a:tab pos="6124644" algn="l"/>
                <a:tab pos="6956139" algn="l"/>
              </a:tabLst>
            </a:pPr>
            <a:r>
              <a:rPr sz="1796" spc="-3" dirty="0">
                <a:latin typeface="Times New Roman"/>
                <a:cs typeface="Times New Roman"/>
              </a:rPr>
              <a:t>Us</a:t>
            </a:r>
            <a:r>
              <a:rPr sz="1796" dirty="0">
                <a:latin typeface="Times New Roman"/>
                <a:cs typeface="Times New Roman"/>
              </a:rPr>
              <a:t>in</a:t>
            </a:r>
            <a:r>
              <a:rPr sz="1796" spc="-3" dirty="0">
                <a:latin typeface="Times New Roman"/>
                <a:cs typeface="Times New Roman"/>
              </a:rPr>
              <a:t>g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</a:t>
            </a:r>
            <a:r>
              <a:rPr sz="1796" dirty="0">
                <a:latin typeface="Times New Roman"/>
                <a:cs typeface="Times New Roman"/>
              </a:rPr>
              <a:t>h</a:t>
            </a:r>
            <a:r>
              <a:rPr sz="1796" spc="-3" dirty="0">
                <a:latin typeface="Times New Roman"/>
                <a:cs typeface="Times New Roman"/>
              </a:rPr>
              <a:t>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p</a:t>
            </a:r>
            <a:r>
              <a:rPr sz="1796" dirty="0">
                <a:latin typeface="Times New Roman"/>
                <a:cs typeface="Times New Roman"/>
              </a:rPr>
              <a:t>l</a:t>
            </a:r>
            <a:r>
              <a:rPr sz="1796" spc="-3" dirty="0">
                <a:latin typeface="Times New Roman"/>
                <a:cs typeface="Times New Roman"/>
              </a:rPr>
              <a:t>ayfair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m</a:t>
            </a:r>
            <a:r>
              <a:rPr sz="1796" spc="-11" dirty="0">
                <a:latin typeface="Times New Roman"/>
                <a:cs typeface="Times New Roman"/>
              </a:rPr>
              <a:t>a</a:t>
            </a:r>
            <a:r>
              <a:rPr sz="1796" spc="-3" dirty="0">
                <a:latin typeface="Times New Roman"/>
                <a:cs typeface="Times New Roman"/>
              </a:rPr>
              <a:t>tr</a:t>
            </a:r>
            <a:r>
              <a:rPr sz="1796" dirty="0">
                <a:latin typeface="Times New Roman"/>
                <a:cs typeface="Times New Roman"/>
              </a:rPr>
              <a:t>i</a:t>
            </a:r>
            <a:r>
              <a:rPr sz="1796" spc="-3" dirty="0">
                <a:latin typeface="Times New Roman"/>
                <a:cs typeface="Times New Roman"/>
              </a:rPr>
              <a:t>c</a:t>
            </a:r>
            <a:r>
              <a:rPr sz="1796" spc="-13" dirty="0">
                <a:latin typeface="Times New Roman"/>
                <a:cs typeface="Times New Roman"/>
              </a:rPr>
              <a:t>e</a:t>
            </a:r>
            <a:r>
              <a:rPr sz="1796" spc="-3" dirty="0">
                <a:latin typeface="Times New Roman"/>
                <a:cs typeface="Times New Roman"/>
              </a:rPr>
              <a:t>s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con</a:t>
            </a:r>
            <a:r>
              <a:rPr sz="1796" dirty="0">
                <a:latin typeface="Times New Roman"/>
                <a:cs typeface="Times New Roman"/>
              </a:rPr>
              <a:t>s</a:t>
            </a:r>
            <a:r>
              <a:rPr sz="1796" spc="-3" dirty="0">
                <a:latin typeface="Times New Roman"/>
                <a:cs typeface="Times New Roman"/>
              </a:rPr>
              <a:t>tr</a:t>
            </a:r>
            <a:r>
              <a:rPr sz="1796" spc="3" dirty="0">
                <a:latin typeface="Times New Roman"/>
                <a:cs typeface="Times New Roman"/>
              </a:rPr>
              <a:t>u</a:t>
            </a:r>
            <a:r>
              <a:rPr sz="1796" spc="-16" dirty="0">
                <a:latin typeface="Times New Roman"/>
                <a:cs typeface="Times New Roman"/>
              </a:rPr>
              <a:t>c</a:t>
            </a:r>
            <a:r>
              <a:rPr sz="1796" spc="-11" dirty="0">
                <a:latin typeface="Times New Roman"/>
                <a:cs typeface="Times New Roman"/>
              </a:rPr>
              <a:t>t</a:t>
            </a:r>
            <a:r>
              <a:rPr sz="1796" spc="-3" dirty="0">
                <a:latin typeface="Times New Roman"/>
                <a:cs typeface="Times New Roman"/>
              </a:rPr>
              <a:t>ed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in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(</a:t>
            </a:r>
            <a:r>
              <a:rPr sz="1796" dirty="0">
                <a:latin typeface="Times New Roman"/>
                <a:cs typeface="Times New Roman"/>
              </a:rPr>
              <a:t>1</a:t>
            </a:r>
            <a:r>
              <a:rPr sz="1796" spc="-3" dirty="0">
                <a:latin typeface="Times New Roman"/>
                <a:cs typeface="Times New Roman"/>
              </a:rPr>
              <a:t>)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and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(</a:t>
            </a:r>
            <a:r>
              <a:rPr sz="1796" dirty="0">
                <a:latin typeface="Times New Roman"/>
                <a:cs typeface="Times New Roman"/>
              </a:rPr>
              <a:t>2</a:t>
            </a:r>
            <a:r>
              <a:rPr sz="1796" spc="-3" dirty="0">
                <a:latin typeface="Times New Roman"/>
                <a:cs typeface="Times New Roman"/>
              </a:rPr>
              <a:t>),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encry</a:t>
            </a:r>
            <a:r>
              <a:rPr sz="1796" dirty="0">
                <a:latin typeface="Times New Roman"/>
                <a:cs typeface="Times New Roman"/>
              </a:rPr>
              <a:t>p</a:t>
            </a:r>
            <a:r>
              <a:rPr sz="1796" spc="-3" dirty="0">
                <a:latin typeface="Times New Roman"/>
                <a:cs typeface="Times New Roman"/>
              </a:rPr>
              <a:t>t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</a:t>
            </a:r>
            <a:r>
              <a:rPr sz="1796" dirty="0">
                <a:latin typeface="Times New Roman"/>
                <a:cs typeface="Times New Roman"/>
              </a:rPr>
              <a:t>h</a:t>
            </a:r>
            <a:r>
              <a:rPr sz="1796" spc="-3" dirty="0">
                <a:latin typeface="Times New Roman"/>
                <a:cs typeface="Times New Roman"/>
              </a:rPr>
              <a:t>e  </a:t>
            </a:r>
            <a:r>
              <a:rPr sz="1796" dirty="0">
                <a:latin typeface="Times New Roman"/>
                <a:cs typeface="Times New Roman"/>
              </a:rPr>
              <a:t>following</a:t>
            </a:r>
            <a:r>
              <a:rPr sz="1796" spc="-1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message:</a:t>
            </a:r>
            <a:r>
              <a:rPr lang="en-US" sz="1796" spc="-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“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I</a:t>
            </a:r>
            <a:r>
              <a:rPr sz="1796" spc="-11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only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regret that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I</a:t>
            </a:r>
            <a:r>
              <a:rPr sz="1796" spc="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have 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but</a:t>
            </a:r>
            <a:r>
              <a:rPr sz="1796" spc="-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one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 life</a:t>
            </a:r>
            <a:r>
              <a:rPr sz="1796" spc="-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to give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for</a:t>
            </a:r>
            <a:r>
              <a:rPr sz="1796" spc="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11" dirty="0">
                <a:solidFill>
                  <a:srgbClr val="00CC00"/>
                </a:solidFill>
                <a:latin typeface="Times New Roman"/>
                <a:cs typeface="Times New Roman"/>
              </a:rPr>
              <a:t>my</a:t>
            </a:r>
            <a:r>
              <a:rPr sz="1796" spc="11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country</a:t>
            </a:r>
            <a:r>
              <a:rPr sz="1796" dirty="0">
                <a:latin typeface="Times New Roman"/>
                <a:cs typeface="Times New Roman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0734C-B307-5D09-EDF2-FC2F0CD5C771}"/>
              </a:ext>
            </a:extLst>
          </p:cNvPr>
          <p:cNvSpPr txBox="1"/>
          <p:nvPr/>
        </p:nvSpPr>
        <p:spPr>
          <a:xfrm>
            <a:off x="185120" y="2633221"/>
            <a:ext cx="6119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+mj-lt"/>
                <a:ea typeface="+mj-ea"/>
                <a:cs typeface="+mj-cs"/>
              </a:rPr>
              <a:t>Playfair Cipher: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D543C-5E9E-A527-15CC-F9C9ED2E217A}"/>
              </a:ext>
            </a:extLst>
          </p:cNvPr>
          <p:cNvSpPr txBox="1"/>
          <p:nvPr/>
        </p:nvSpPr>
        <p:spPr>
          <a:xfrm>
            <a:off x="223145" y="4816555"/>
            <a:ext cx="6119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+mj-lt"/>
                <a:ea typeface="+mj-ea"/>
                <a:cs typeface="+mj-cs"/>
              </a:rPr>
              <a:t>Affine Cipher:</a:t>
            </a:r>
          </a:p>
        </p:txBody>
      </p:sp>
      <p:sp>
        <p:nvSpPr>
          <p:cNvPr id="16" name="object 3"/>
          <p:cNvSpPr txBox="1"/>
          <p:nvPr/>
        </p:nvSpPr>
        <p:spPr>
          <a:xfrm>
            <a:off x="291446" y="5550451"/>
            <a:ext cx="9618098" cy="995405"/>
          </a:xfrm>
          <a:prstGeom prst="rect">
            <a:avLst/>
          </a:prstGeom>
        </p:spPr>
        <p:txBody>
          <a:bodyPr vert="horz" wrap="square" lIns="0" tIns="63123" rIns="0" bIns="0" rtlCol="0">
            <a:spAutoFit/>
          </a:bodyPr>
          <a:lstStyle/>
          <a:p>
            <a:pPr marL="338381" indent="-330644">
              <a:spcBef>
                <a:spcPts val="497"/>
              </a:spcBef>
              <a:buAutoNum type="arabicParenR"/>
              <a:tabLst>
                <a:tab pos="338381" algn="l"/>
                <a:tab pos="338788" algn="l"/>
              </a:tabLst>
            </a:pPr>
            <a:r>
              <a:rPr sz="1796" dirty="0">
                <a:latin typeface="Times New Roman"/>
                <a:cs typeface="Times New Roman"/>
              </a:rPr>
              <a:t>Encrypt</a:t>
            </a:r>
            <a:r>
              <a:rPr sz="1796" spc="-3" dirty="0">
                <a:latin typeface="Times New Roman"/>
                <a:cs typeface="Times New Roman"/>
              </a:rPr>
              <a:t> the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plaintext</a:t>
            </a:r>
            <a:r>
              <a:rPr sz="1796" spc="-1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“</a:t>
            </a:r>
            <a:r>
              <a:rPr sz="1796" dirty="0">
                <a:solidFill>
                  <a:srgbClr val="D50092"/>
                </a:solidFill>
                <a:latin typeface="Times New Roman"/>
                <a:cs typeface="Times New Roman"/>
              </a:rPr>
              <a:t>cryptography</a:t>
            </a:r>
            <a:r>
              <a:rPr sz="1796" dirty="0">
                <a:latin typeface="Times New Roman"/>
                <a:cs typeface="Times New Roman"/>
              </a:rPr>
              <a:t>”</a:t>
            </a:r>
            <a:r>
              <a:rPr sz="1796" spc="-19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using</a:t>
            </a:r>
            <a:r>
              <a:rPr sz="1796" spc="-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the key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a</a:t>
            </a:r>
            <a:r>
              <a:rPr sz="1796" spc="-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=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2</a:t>
            </a:r>
            <a:r>
              <a:rPr sz="1796" spc="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and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b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=</a:t>
            </a:r>
            <a:r>
              <a:rPr sz="1796" spc="-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7.</a:t>
            </a:r>
            <a:endParaRPr sz="1796" dirty="0">
              <a:latin typeface="Times New Roman"/>
              <a:cs typeface="Times New Roman"/>
            </a:endParaRPr>
          </a:p>
          <a:p>
            <a:pPr marL="338381" marR="3259" indent="-330644">
              <a:spcBef>
                <a:spcPts val="433"/>
              </a:spcBef>
              <a:buAutoNum type="arabicParenR"/>
              <a:tabLst>
                <a:tab pos="338381" algn="l"/>
                <a:tab pos="338788" algn="l"/>
              </a:tabLst>
            </a:pPr>
            <a:r>
              <a:rPr sz="1796" dirty="0">
                <a:latin typeface="Times New Roman"/>
                <a:cs typeface="Times New Roman"/>
              </a:rPr>
              <a:t>Encrypt</a:t>
            </a:r>
            <a:r>
              <a:rPr sz="1796" spc="7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spc="7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plaintext</a:t>
            </a:r>
            <a:r>
              <a:rPr sz="1796" spc="8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“</a:t>
            </a:r>
            <a:r>
              <a:rPr sz="1796" spc="-3" dirty="0">
                <a:solidFill>
                  <a:srgbClr val="D50092"/>
                </a:solidFill>
                <a:latin typeface="Times New Roman"/>
                <a:cs typeface="Times New Roman"/>
              </a:rPr>
              <a:t>continuous</a:t>
            </a:r>
            <a:r>
              <a:rPr sz="1796" spc="80" dirty="0">
                <a:solidFill>
                  <a:srgbClr val="D50092"/>
                </a:solidFill>
                <a:latin typeface="Times New Roman"/>
                <a:cs typeface="Times New Roman"/>
              </a:rPr>
              <a:t> </a:t>
            </a:r>
            <a:r>
              <a:rPr sz="1796" spc="-7" dirty="0">
                <a:solidFill>
                  <a:srgbClr val="D50092"/>
                </a:solidFill>
                <a:latin typeface="Times New Roman"/>
                <a:cs typeface="Times New Roman"/>
              </a:rPr>
              <a:t>assessment</a:t>
            </a:r>
            <a:r>
              <a:rPr sz="1796" spc="80" dirty="0">
                <a:solidFill>
                  <a:srgbClr val="D50092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D50092"/>
                </a:solidFill>
                <a:latin typeface="Times New Roman"/>
                <a:cs typeface="Times New Roman"/>
              </a:rPr>
              <a:t>test</a:t>
            </a:r>
            <a:r>
              <a:rPr sz="1796" spc="-3" dirty="0">
                <a:latin typeface="Times New Roman"/>
                <a:cs typeface="Times New Roman"/>
              </a:rPr>
              <a:t>”</a:t>
            </a:r>
            <a:r>
              <a:rPr sz="1796" spc="7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using</a:t>
            </a:r>
            <a:r>
              <a:rPr sz="1796" spc="8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the</a:t>
            </a:r>
            <a:r>
              <a:rPr sz="1796" spc="6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key</a:t>
            </a:r>
            <a:r>
              <a:rPr sz="1796" spc="83" dirty="0"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a</a:t>
            </a:r>
            <a:r>
              <a:rPr sz="1796" spc="73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=</a:t>
            </a:r>
            <a:r>
              <a:rPr sz="1796" spc="77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6</a:t>
            </a:r>
            <a:r>
              <a:rPr sz="1796" spc="80" dirty="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and </a:t>
            </a:r>
            <a:r>
              <a:rPr sz="1796" spc="-439" dirty="0"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b =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 9</a:t>
            </a:r>
            <a:r>
              <a:rPr sz="1796" dirty="0">
                <a:latin typeface="Times New Roman"/>
                <a:cs typeface="Times New Roman"/>
              </a:rPr>
              <a:t>.</a:t>
            </a:r>
          </a:p>
          <a:p>
            <a:pPr marL="338381" indent="-330644">
              <a:spcBef>
                <a:spcPts val="433"/>
              </a:spcBef>
              <a:buAutoNum type="arabicParenR"/>
              <a:tabLst>
                <a:tab pos="338381" algn="l"/>
                <a:tab pos="338788" algn="l"/>
              </a:tabLst>
            </a:pPr>
            <a:r>
              <a:rPr sz="1796" spc="-3" dirty="0">
                <a:latin typeface="Times New Roman"/>
                <a:cs typeface="Times New Roman"/>
              </a:rPr>
              <a:t>Decrypt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cipher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text obtained</a:t>
            </a:r>
            <a:r>
              <a:rPr sz="1796" spc="-1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in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(1)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and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(2)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using</a:t>
            </a:r>
            <a:r>
              <a:rPr sz="1796" spc="-99" dirty="0">
                <a:latin typeface="Times New Roman"/>
                <a:cs typeface="Times New Roman"/>
              </a:rPr>
              <a:t> </a:t>
            </a:r>
            <a:r>
              <a:rPr sz="1796" spc="-7" dirty="0">
                <a:latin typeface="Times New Roman"/>
                <a:cs typeface="Times New Roman"/>
              </a:rPr>
              <a:t>Affine</a:t>
            </a:r>
            <a:r>
              <a:rPr sz="1796" spc="-3" dirty="0">
                <a:latin typeface="Times New Roman"/>
                <a:cs typeface="Times New Roman"/>
              </a:rPr>
              <a:t> </a:t>
            </a:r>
            <a:r>
              <a:rPr sz="1796" spc="-16" dirty="0">
                <a:latin typeface="Times New Roman"/>
                <a:cs typeface="Times New Roman"/>
              </a:rPr>
              <a:t>Cipher.</a:t>
            </a:r>
            <a:endParaRPr sz="1796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9489" y="1029274"/>
            <a:ext cx="11791506" cy="952304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338381" marR="4072" indent="-330644">
              <a:spcBef>
                <a:spcPts val="61"/>
              </a:spcBef>
              <a:buSzPct val="80357"/>
              <a:buAutoNum type="arabicParenR"/>
              <a:tabLst>
                <a:tab pos="338381" algn="l"/>
                <a:tab pos="338788" algn="l"/>
                <a:tab pos="1167025" algn="l"/>
                <a:tab pos="1552233" algn="l"/>
                <a:tab pos="2512809" algn="l"/>
                <a:tab pos="3018141" algn="l"/>
                <a:tab pos="3402535" algn="l"/>
                <a:tab pos="4496265" algn="l"/>
                <a:tab pos="5008111" algn="l"/>
                <a:tab pos="5963394" algn="l"/>
                <a:tab pos="6564416" algn="l"/>
              </a:tabLst>
            </a:pPr>
            <a:r>
              <a:rPr sz="1796" spc="-3" dirty="0">
                <a:latin typeface="Times New Roman"/>
                <a:cs typeface="Times New Roman"/>
              </a:rPr>
              <a:t>Encry</a:t>
            </a:r>
            <a:r>
              <a:rPr sz="1796" spc="3" dirty="0">
                <a:latin typeface="Times New Roman"/>
                <a:cs typeface="Times New Roman"/>
              </a:rPr>
              <a:t>p</a:t>
            </a:r>
            <a:r>
              <a:rPr sz="1796" spc="-3" dirty="0">
                <a:latin typeface="Times New Roman"/>
                <a:cs typeface="Times New Roman"/>
              </a:rPr>
              <a:t>t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</a:t>
            </a:r>
            <a:r>
              <a:rPr sz="1796" spc="3" dirty="0">
                <a:latin typeface="Times New Roman"/>
                <a:cs typeface="Times New Roman"/>
              </a:rPr>
              <a:t>h</a:t>
            </a:r>
            <a:r>
              <a:rPr sz="1796" spc="-3" dirty="0">
                <a:latin typeface="Times New Roman"/>
                <a:cs typeface="Times New Roman"/>
              </a:rPr>
              <a:t>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p</a:t>
            </a:r>
            <a:r>
              <a:rPr sz="1796" dirty="0">
                <a:latin typeface="Times New Roman"/>
                <a:cs typeface="Times New Roman"/>
              </a:rPr>
              <a:t>l</a:t>
            </a:r>
            <a:r>
              <a:rPr sz="1796" spc="-3" dirty="0">
                <a:latin typeface="Times New Roman"/>
                <a:cs typeface="Times New Roman"/>
              </a:rPr>
              <a:t>aint</a:t>
            </a:r>
            <a:r>
              <a:rPr sz="1796" spc="-13" dirty="0">
                <a:latin typeface="Times New Roman"/>
                <a:cs typeface="Times New Roman"/>
              </a:rPr>
              <a:t>e</a:t>
            </a:r>
            <a:r>
              <a:rPr sz="1796" spc="-3" dirty="0">
                <a:latin typeface="Times New Roman"/>
                <a:cs typeface="Times New Roman"/>
              </a:rPr>
              <a:t>x</a:t>
            </a:r>
            <a:r>
              <a:rPr sz="1796" dirty="0">
                <a:latin typeface="Times New Roman"/>
                <a:cs typeface="Times New Roman"/>
              </a:rPr>
              <a:t>t</a:t>
            </a:r>
            <a:r>
              <a:rPr sz="1796" spc="-3" dirty="0">
                <a:latin typeface="Times New Roman"/>
                <a:cs typeface="Times New Roman"/>
              </a:rPr>
              <a:t>,</a:t>
            </a:r>
            <a:r>
              <a:rPr sz="1796" dirty="0">
                <a:latin typeface="Times New Roman"/>
                <a:cs typeface="Times New Roman"/>
              </a:rPr>
              <a:t>	“</a:t>
            </a:r>
            <a:r>
              <a:rPr sz="1796" spc="-147" dirty="0">
                <a:solidFill>
                  <a:srgbClr val="00AF50"/>
                </a:solidFill>
                <a:latin typeface="Times New Roman"/>
                <a:cs typeface="Times New Roman"/>
              </a:rPr>
              <a:t>W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	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are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	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d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sco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v</a:t>
            </a:r>
            <a:r>
              <a:rPr sz="1796" spc="-16" dirty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red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	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save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	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y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u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sz="1796" spc="-13" dirty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sz="1796" spc="7" dirty="0">
                <a:solidFill>
                  <a:srgbClr val="00AF50"/>
                </a:solidFill>
                <a:latin typeface="Times New Roman"/>
                <a:cs typeface="Times New Roman"/>
              </a:rPr>
              <a:t>f</a:t>
            </a:r>
            <a:r>
              <a:rPr sz="1796" spc="-3" dirty="0">
                <a:latin typeface="Times New Roman"/>
                <a:cs typeface="Times New Roman"/>
              </a:rPr>
              <a:t>”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u</a:t>
            </a:r>
            <a:r>
              <a:rPr sz="1796" dirty="0">
                <a:latin typeface="Times New Roman"/>
                <a:cs typeface="Times New Roman"/>
              </a:rPr>
              <a:t>s</a:t>
            </a:r>
            <a:r>
              <a:rPr sz="1796" spc="-3" dirty="0">
                <a:latin typeface="Times New Roman"/>
                <a:cs typeface="Times New Roman"/>
              </a:rPr>
              <a:t>ing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</a:t>
            </a:r>
            <a:r>
              <a:rPr sz="1796" dirty="0">
                <a:latin typeface="Times New Roman"/>
                <a:cs typeface="Times New Roman"/>
              </a:rPr>
              <a:t>h</a:t>
            </a:r>
            <a:r>
              <a:rPr sz="1796" spc="-3" dirty="0">
                <a:latin typeface="Times New Roman"/>
                <a:cs typeface="Times New Roman"/>
              </a:rPr>
              <a:t>e  keyword, </a:t>
            </a:r>
            <a:r>
              <a:rPr sz="1796" i="1" spc="-3" dirty="0">
                <a:solidFill>
                  <a:srgbClr val="F79546"/>
                </a:solidFill>
                <a:latin typeface="Times New Roman"/>
                <a:cs typeface="Times New Roman"/>
              </a:rPr>
              <a:t>deceptive</a:t>
            </a:r>
            <a:r>
              <a:rPr sz="1796" i="1" spc="-11" dirty="0">
                <a:solidFill>
                  <a:srgbClr val="F79546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using</a:t>
            </a:r>
            <a:r>
              <a:rPr sz="1796" spc="-43" dirty="0">
                <a:latin typeface="Times New Roman"/>
                <a:cs typeface="Times New Roman"/>
              </a:rPr>
              <a:t> </a:t>
            </a:r>
            <a:r>
              <a:rPr sz="1796" spc="-16" dirty="0">
                <a:latin typeface="Times New Roman"/>
                <a:cs typeface="Times New Roman"/>
              </a:rPr>
              <a:t>Vigenere</a:t>
            </a:r>
            <a:r>
              <a:rPr sz="1796" spc="-3" dirty="0">
                <a:latin typeface="Times New Roman"/>
                <a:cs typeface="Times New Roman"/>
              </a:rPr>
              <a:t> Cipher</a:t>
            </a:r>
            <a:r>
              <a:rPr sz="1796" i="1" spc="-3" dirty="0">
                <a:latin typeface="Times New Roman"/>
                <a:cs typeface="Times New Roman"/>
              </a:rPr>
              <a:t>.</a:t>
            </a:r>
            <a:endParaRPr sz="1796" dirty="0">
              <a:latin typeface="Times New Roman"/>
              <a:cs typeface="Times New Roman"/>
            </a:endParaRPr>
          </a:p>
          <a:p>
            <a:pPr marL="338381" marR="3259" indent="-330644">
              <a:spcBef>
                <a:spcPts val="455"/>
              </a:spcBef>
              <a:buSzPct val="80357"/>
              <a:buAutoNum type="arabicParenR"/>
              <a:tabLst>
                <a:tab pos="338381" algn="l"/>
                <a:tab pos="338788" algn="l"/>
              </a:tabLst>
            </a:pPr>
            <a:r>
              <a:rPr sz="1796" spc="-3" dirty="0">
                <a:latin typeface="Times New Roman"/>
                <a:cs typeface="Times New Roman"/>
              </a:rPr>
              <a:t>Encrypt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plaintext,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45" dirty="0">
                <a:latin typeface="Times New Roman"/>
                <a:cs typeface="Times New Roman"/>
              </a:rPr>
              <a:t>“</a:t>
            </a:r>
            <a:r>
              <a:rPr sz="1796" spc="-45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1796" spc="13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be</a:t>
            </a:r>
            <a:r>
              <a:rPr sz="1796" spc="3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or</a:t>
            </a:r>
            <a:r>
              <a:rPr sz="1796" spc="7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not</a:t>
            </a:r>
            <a:r>
              <a:rPr sz="1796" spc="1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1796" spc="3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solidFill>
                  <a:srgbClr val="00AF50"/>
                </a:solidFill>
                <a:latin typeface="Times New Roman"/>
                <a:cs typeface="Times New Roman"/>
              </a:rPr>
              <a:t>be</a:t>
            </a:r>
            <a:r>
              <a:rPr sz="1796" spc="3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that</a:t>
            </a:r>
            <a:r>
              <a:rPr sz="1796" spc="1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is</a:t>
            </a:r>
            <a:r>
              <a:rPr sz="1796" spc="1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the</a:t>
            </a:r>
            <a:r>
              <a:rPr sz="1796" spc="3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796" spc="-3" dirty="0">
                <a:solidFill>
                  <a:srgbClr val="00AF50"/>
                </a:solidFill>
                <a:latin typeface="Times New Roman"/>
                <a:cs typeface="Times New Roman"/>
              </a:rPr>
              <a:t>question</a:t>
            </a:r>
            <a:r>
              <a:rPr sz="1796" spc="-3" dirty="0">
                <a:latin typeface="Times New Roman"/>
                <a:cs typeface="Times New Roman"/>
              </a:rPr>
              <a:t>”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using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the </a:t>
            </a:r>
            <a:r>
              <a:rPr sz="1796" spc="-439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keyword, </a:t>
            </a:r>
            <a:r>
              <a:rPr sz="1796" i="1" spc="-11" dirty="0">
                <a:solidFill>
                  <a:srgbClr val="F79546"/>
                </a:solidFill>
                <a:latin typeface="Times New Roman"/>
                <a:cs typeface="Times New Roman"/>
              </a:rPr>
              <a:t>relations</a:t>
            </a:r>
            <a:r>
              <a:rPr sz="1796" i="1" spc="-13" dirty="0">
                <a:solidFill>
                  <a:srgbClr val="F79546"/>
                </a:solidFill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using</a:t>
            </a:r>
            <a:r>
              <a:rPr sz="1796" spc="-43" dirty="0">
                <a:latin typeface="Times New Roman"/>
                <a:cs typeface="Times New Roman"/>
              </a:rPr>
              <a:t> </a:t>
            </a:r>
            <a:r>
              <a:rPr sz="1796" spc="-16" dirty="0">
                <a:latin typeface="Times New Roman"/>
                <a:cs typeface="Times New Roman"/>
              </a:rPr>
              <a:t>Vigenere</a:t>
            </a:r>
            <a:r>
              <a:rPr sz="1796" spc="-35" dirty="0">
                <a:latin typeface="Times New Roman"/>
                <a:cs typeface="Times New Roman"/>
              </a:rPr>
              <a:t> </a:t>
            </a:r>
            <a:r>
              <a:rPr sz="1796" spc="-19" dirty="0">
                <a:latin typeface="Times New Roman"/>
                <a:cs typeface="Times New Roman"/>
              </a:rPr>
              <a:t>Tableau</a:t>
            </a:r>
            <a:r>
              <a:rPr sz="1796" i="1" spc="-19" dirty="0">
                <a:latin typeface="Times New Roman"/>
                <a:cs typeface="Times New Roman"/>
              </a:rPr>
              <a:t>.</a:t>
            </a:r>
            <a:endParaRPr sz="1796" dirty="0">
              <a:latin typeface="Times New Roman"/>
              <a:cs typeface="Times New Roman"/>
            </a:endParaRPr>
          </a:p>
          <a:p>
            <a:pPr marL="338381" indent="-330644">
              <a:spcBef>
                <a:spcPts val="449"/>
              </a:spcBef>
              <a:buSzPct val="80357"/>
              <a:buAutoNum type="arabicParenR"/>
              <a:tabLst>
                <a:tab pos="338381" algn="l"/>
                <a:tab pos="338788" algn="l"/>
              </a:tabLst>
            </a:pPr>
            <a:r>
              <a:rPr sz="1796" spc="-3" dirty="0">
                <a:latin typeface="Times New Roman"/>
                <a:cs typeface="Times New Roman"/>
              </a:rPr>
              <a:t>Decrypt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the</a:t>
            </a:r>
            <a:r>
              <a:rPr sz="1796" spc="-3" dirty="0">
                <a:latin typeface="Times New Roman"/>
                <a:cs typeface="Times New Roman"/>
              </a:rPr>
              <a:t> ciphertexts</a:t>
            </a:r>
            <a:r>
              <a:rPr sz="1796" spc="-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obtained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in </a:t>
            </a:r>
            <a:r>
              <a:rPr sz="1796" dirty="0">
                <a:latin typeface="Times New Roman"/>
                <a:cs typeface="Times New Roman"/>
              </a:rPr>
              <a:t>(1)</a:t>
            </a:r>
            <a:r>
              <a:rPr sz="1796" spc="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and </a:t>
            </a:r>
            <a:r>
              <a:rPr sz="1796" dirty="0">
                <a:latin typeface="Times New Roman"/>
                <a:cs typeface="Times New Roman"/>
              </a:rPr>
              <a:t>(2)</a:t>
            </a:r>
            <a:r>
              <a:rPr sz="1796" spc="11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using</a:t>
            </a:r>
            <a:r>
              <a:rPr sz="1796" spc="-37" dirty="0">
                <a:latin typeface="Times New Roman"/>
                <a:cs typeface="Times New Roman"/>
              </a:rPr>
              <a:t> </a:t>
            </a:r>
            <a:r>
              <a:rPr sz="1796" spc="-16" dirty="0">
                <a:latin typeface="Times New Roman"/>
                <a:cs typeface="Times New Roman"/>
              </a:rPr>
              <a:t>Vigenere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Cipher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382E2-7350-808C-4EDE-38D888F57F84}"/>
              </a:ext>
            </a:extLst>
          </p:cNvPr>
          <p:cNvSpPr txBox="1"/>
          <p:nvPr/>
        </p:nvSpPr>
        <p:spPr>
          <a:xfrm>
            <a:off x="308206" y="287085"/>
            <a:ext cx="6119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>
                <a:latin typeface="+mj-lt"/>
                <a:ea typeface="+mj-ea"/>
                <a:cs typeface="+mj-cs"/>
              </a:rPr>
              <a:t>Vigenere</a:t>
            </a:r>
            <a:r>
              <a:rPr lang="en-IN" sz="3200" dirty="0">
                <a:latin typeface="+mj-lt"/>
                <a:ea typeface="+mj-ea"/>
                <a:cs typeface="+mj-cs"/>
              </a:rPr>
              <a:t> Cipher: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FB6D9-AA34-727A-C238-48D7448E465D}"/>
              </a:ext>
            </a:extLst>
          </p:cNvPr>
          <p:cNvSpPr txBox="1"/>
          <p:nvPr/>
        </p:nvSpPr>
        <p:spPr>
          <a:xfrm>
            <a:off x="308206" y="2392332"/>
            <a:ext cx="6119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+mj-lt"/>
                <a:ea typeface="+mj-ea"/>
                <a:cs typeface="+mj-cs"/>
              </a:rPr>
              <a:t>Hill Cipher: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159486" y="3095066"/>
            <a:ext cx="1069424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  <a:tabLst>
                <a:tab pos="338381" algn="l"/>
              </a:tabLst>
            </a:pPr>
            <a:r>
              <a:rPr sz="1796" spc="-3" dirty="0">
                <a:latin typeface="Times New Roman"/>
                <a:cs typeface="Times New Roman"/>
              </a:rPr>
              <a:t>1)	Encr</a:t>
            </a:r>
            <a:r>
              <a:rPr sz="1796" spc="3" dirty="0">
                <a:latin typeface="Times New Roman"/>
                <a:cs typeface="Times New Roman"/>
              </a:rPr>
              <a:t>y</a:t>
            </a:r>
            <a:r>
              <a:rPr sz="1796" spc="-3" dirty="0">
                <a:latin typeface="Times New Roman"/>
                <a:cs typeface="Times New Roman"/>
              </a:rPr>
              <a:t>pt</a:t>
            </a:r>
            <a:endParaRPr sz="1796">
              <a:latin typeface="Times New Roman"/>
              <a:cs typeface="Times New Roman"/>
            </a:endParaRPr>
          </a:p>
        </p:txBody>
      </p:sp>
      <p:sp>
        <p:nvSpPr>
          <p:cNvPr id="13" name="object 4"/>
          <p:cNvSpPr/>
          <p:nvPr/>
        </p:nvSpPr>
        <p:spPr>
          <a:xfrm>
            <a:off x="2099034" y="3429041"/>
            <a:ext cx="60679" cy="675212"/>
          </a:xfrm>
          <a:custGeom>
            <a:avLst/>
            <a:gdLst/>
            <a:ahLst/>
            <a:cxnLst/>
            <a:rect l="l" t="t" r="r" b="b"/>
            <a:pathLst>
              <a:path w="94614" h="1052830">
                <a:moveTo>
                  <a:pt x="94361" y="0"/>
                </a:moveTo>
                <a:lnTo>
                  <a:pt x="0" y="0"/>
                </a:lnTo>
                <a:lnTo>
                  <a:pt x="0" y="16510"/>
                </a:lnTo>
                <a:lnTo>
                  <a:pt x="58674" y="16510"/>
                </a:lnTo>
                <a:lnTo>
                  <a:pt x="58674" y="1035050"/>
                </a:lnTo>
                <a:lnTo>
                  <a:pt x="0" y="1035050"/>
                </a:lnTo>
                <a:lnTo>
                  <a:pt x="0" y="1052830"/>
                </a:lnTo>
                <a:lnTo>
                  <a:pt x="94361" y="1052830"/>
                </a:lnTo>
                <a:lnTo>
                  <a:pt x="94361" y="1035050"/>
                </a:lnTo>
                <a:lnTo>
                  <a:pt x="94361" y="16510"/>
                </a:lnTo>
                <a:lnTo>
                  <a:pt x="94361" y="0"/>
                </a:lnTo>
                <a:close/>
              </a:path>
            </a:pathLst>
          </a:custGeom>
          <a:solidFill>
            <a:srgbClr val="6600CC"/>
          </a:solidFill>
        </p:spPr>
        <p:txBody>
          <a:bodyPr wrap="square" lIns="0" tIns="0" rIns="0" bIns="0" rtlCol="0"/>
          <a:lstStyle/>
          <a:p>
            <a:endParaRPr sz="1153"/>
          </a:p>
        </p:txBody>
      </p:sp>
      <p:sp>
        <p:nvSpPr>
          <p:cNvPr id="14" name="object 5"/>
          <p:cNvSpPr/>
          <p:nvPr/>
        </p:nvSpPr>
        <p:spPr>
          <a:xfrm>
            <a:off x="815562" y="3429041"/>
            <a:ext cx="60679" cy="675212"/>
          </a:xfrm>
          <a:custGeom>
            <a:avLst/>
            <a:gdLst/>
            <a:ahLst/>
            <a:cxnLst/>
            <a:rect l="l" t="t" r="r" b="b"/>
            <a:pathLst>
              <a:path w="94614" h="1052830">
                <a:moveTo>
                  <a:pt x="94361" y="0"/>
                </a:moveTo>
                <a:lnTo>
                  <a:pt x="0" y="0"/>
                </a:lnTo>
                <a:lnTo>
                  <a:pt x="0" y="16510"/>
                </a:lnTo>
                <a:lnTo>
                  <a:pt x="0" y="1035050"/>
                </a:lnTo>
                <a:lnTo>
                  <a:pt x="0" y="1052830"/>
                </a:lnTo>
                <a:lnTo>
                  <a:pt x="94361" y="1052830"/>
                </a:lnTo>
                <a:lnTo>
                  <a:pt x="94361" y="1035050"/>
                </a:lnTo>
                <a:lnTo>
                  <a:pt x="35814" y="1035050"/>
                </a:lnTo>
                <a:lnTo>
                  <a:pt x="35814" y="16510"/>
                </a:lnTo>
                <a:lnTo>
                  <a:pt x="94361" y="16510"/>
                </a:lnTo>
                <a:lnTo>
                  <a:pt x="94361" y="0"/>
                </a:lnTo>
                <a:close/>
              </a:path>
            </a:pathLst>
          </a:custGeom>
          <a:solidFill>
            <a:srgbClr val="6600CC"/>
          </a:solidFill>
        </p:spPr>
        <p:txBody>
          <a:bodyPr wrap="square" lIns="0" tIns="0" rIns="0" bIns="0" rtlCol="0"/>
          <a:lstStyle/>
          <a:p>
            <a:endParaRPr sz="1153"/>
          </a:p>
        </p:txBody>
      </p:sp>
      <p:sp>
        <p:nvSpPr>
          <p:cNvPr id="15" name="object 6"/>
          <p:cNvSpPr txBox="1"/>
          <p:nvPr/>
        </p:nvSpPr>
        <p:spPr>
          <a:xfrm>
            <a:off x="489846" y="3595927"/>
            <a:ext cx="651999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  <a:tabLst>
                <a:tab pos="391317" algn="l"/>
              </a:tabLst>
            </a:pPr>
            <a:r>
              <a:rPr sz="1796" spc="-7" dirty="0">
                <a:solidFill>
                  <a:srgbClr val="6600CC"/>
                </a:solidFill>
                <a:latin typeface="Times New Roman"/>
                <a:cs typeface="Times New Roman"/>
              </a:rPr>
              <a:t>K</a:t>
            </a:r>
            <a:r>
              <a:rPr sz="1796" spc="-3" dirty="0">
                <a:solidFill>
                  <a:srgbClr val="6600CC"/>
                </a:solidFill>
                <a:latin typeface="Times New Roman"/>
                <a:cs typeface="Times New Roman"/>
              </a:rPr>
              <a:t>=</a:t>
            </a:r>
            <a:r>
              <a:rPr sz="1796" dirty="0">
                <a:solidFill>
                  <a:srgbClr val="6600CC"/>
                </a:solidFill>
                <a:latin typeface="Times New Roman"/>
                <a:cs typeface="Times New Roman"/>
              </a:rPr>
              <a:t>	</a:t>
            </a:r>
            <a:r>
              <a:rPr sz="2693" spc="-11" baseline="-2976" dirty="0">
                <a:solidFill>
                  <a:srgbClr val="6600CC"/>
                </a:solidFill>
                <a:latin typeface="Cambria Math"/>
                <a:cs typeface="Cambria Math"/>
              </a:rPr>
              <a:t>21</a:t>
            </a:r>
            <a:endParaRPr sz="2693" baseline="-2976" dirty="0">
              <a:latin typeface="Cambria Math"/>
              <a:cs typeface="Cambria Math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73144" y="3095067"/>
            <a:ext cx="6531391" cy="1059384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653958">
              <a:lnSpc>
                <a:spcPts val="2049"/>
              </a:lnSpc>
              <a:spcBef>
                <a:spcPts val="61"/>
              </a:spcBef>
              <a:tabLst>
                <a:tab pos="1240321" algn="l"/>
                <a:tab pos="2343824" algn="l"/>
                <a:tab pos="4270271" algn="l"/>
                <a:tab pos="4806956" algn="l"/>
                <a:tab pos="5608318" algn="l"/>
                <a:tab pos="6193052" algn="l"/>
              </a:tabLst>
            </a:pPr>
            <a:r>
              <a:rPr sz="1796" spc="-3" dirty="0">
                <a:latin typeface="Times New Roman"/>
                <a:cs typeface="Times New Roman"/>
              </a:rPr>
              <a:t>the	plaint</a:t>
            </a:r>
            <a:r>
              <a:rPr sz="1796" spc="-11" dirty="0">
                <a:latin typeface="Times New Roman"/>
                <a:cs typeface="Times New Roman"/>
              </a:rPr>
              <a:t>e</a:t>
            </a:r>
            <a:r>
              <a:rPr sz="1796" spc="-3" dirty="0">
                <a:latin typeface="Times New Roman"/>
                <a:cs typeface="Times New Roman"/>
              </a:rPr>
              <a:t>xt</a:t>
            </a:r>
            <a:r>
              <a:rPr sz="1796" dirty="0">
                <a:latin typeface="Times New Roman"/>
                <a:cs typeface="Times New Roman"/>
              </a:rPr>
              <a:t>	“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paymore</a:t>
            </a:r>
            <a:r>
              <a:rPr sz="1796" spc="-16" dirty="0">
                <a:solidFill>
                  <a:srgbClr val="00CC00"/>
                </a:solidFill>
                <a:latin typeface="Times New Roman"/>
                <a:cs typeface="Times New Roman"/>
              </a:rPr>
              <a:t>m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o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n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e</a:t>
            </a:r>
            <a:r>
              <a:rPr sz="1796" dirty="0">
                <a:solidFill>
                  <a:srgbClr val="00CC00"/>
                </a:solidFill>
                <a:latin typeface="Times New Roman"/>
                <a:cs typeface="Times New Roman"/>
              </a:rPr>
              <a:t>y</a:t>
            </a:r>
            <a:r>
              <a:rPr sz="1796" spc="-3" dirty="0">
                <a:latin typeface="Times New Roman"/>
                <a:cs typeface="Times New Roman"/>
              </a:rPr>
              <a:t>”</a:t>
            </a:r>
            <a:r>
              <a:rPr sz="1796" dirty="0">
                <a:latin typeface="Times New Roman"/>
                <a:cs typeface="Times New Roman"/>
              </a:rPr>
              <a:t>	b</a:t>
            </a:r>
            <a:r>
              <a:rPr sz="1796" spc="-3" dirty="0">
                <a:latin typeface="Times New Roman"/>
                <a:cs typeface="Times New Roman"/>
              </a:rPr>
              <a:t>y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us</a:t>
            </a:r>
            <a:r>
              <a:rPr sz="1796" dirty="0">
                <a:latin typeface="Times New Roman"/>
                <a:cs typeface="Times New Roman"/>
              </a:rPr>
              <a:t>i</a:t>
            </a:r>
            <a:r>
              <a:rPr sz="1796" spc="-3" dirty="0">
                <a:latin typeface="Times New Roman"/>
                <a:cs typeface="Times New Roman"/>
              </a:rPr>
              <a:t>ng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key</a:t>
            </a:r>
            <a:endParaRPr sz="1796" dirty="0">
              <a:latin typeface="Times New Roman"/>
              <a:cs typeface="Times New Roman"/>
            </a:endParaRPr>
          </a:p>
          <a:p>
            <a:pPr marL="8144">
              <a:lnSpc>
                <a:spcPts val="2023"/>
              </a:lnSpc>
              <a:tabLst>
                <a:tab pos="487822" algn="l"/>
                <a:tab pos="1032244" algn="l"/>
              </a:tabLst>
            </a:pP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17	17	5</a:t>
            </a:r>
            <a:endParaRPr sz="1796" dirty="0">
              <a:latin typeface="Cambria Math"/>
              <a:cs typeface="Cambria Math"/>
            </a:endParaRPr>
          </a:p>
          <a:p>
            <a:pPr marR="5304142" algn="r">
              <a:lnSpc>
                <a:spcPts val="2111"/>
              </a:lnSpc>
              <a:tabLst>
                <a:tab pos="480492" algn="l"/>
              </a:tabLst>
            </a:pP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18	</a:t>
            </a:r>
            <a:r>
              <a:rPr sz="1796" spc="-7" dirty="0">
                <a:solidFill>
                  <a:srgbClr val="6600CC"/>
                </a:solidFill>
                <a:latin typeface="Cambria Math"/>
                <a:cs typeface="Cambria Math"/>
              </a:rPr>
              <a:t>21</a:t>
            </a:r>
            <a:endParaRPr sz="1796" dirty="0">
              <a:latin typeface="Cambria Math"/>
              <a:cs typeface="Cambria Math"/>
            </a:endParaRPr>
          </a:p>
          <a:p>
            <a:pPr marR="5304142" algn="r">
              <a:lnSpc>
                <a:spcPts val="2132"/>
              </a:lnSpc>
              <a:tabLst>
                <a:tab pos="480492" algn="l"/>
                <a:tab pos="897868" algn="l"/>
              </a:tabLst>
            </a:pP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2	2	</a:t>
            </a:r>
            <a:r>
              <a:rPr sz="1796" spc="-7" dirty="0">
                <a:solidFill>
                  <a:srgbClr val="6600CC"/>
                </a:solidFill>
                <a:latin typeface="Cambria Math"/>
                <a:cs typeface="Cambria Math"/>
              </a:rPr>
              <a:t>19</a:t>
            </a:r>
            <a:endParaRPr sz="1796" dirty="0">
              <a:latin typeface="Cambria Math"/>
              <a:cs typeface="Cambria Math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59486" y="4292106"/>
            <a:ext cx="3839911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  <a:tabLst>
                <a:tab pos="338381" algn="l"/>
              </a:tabLst>
            </a:pPr>
            <a:r>
              <a:rPr sz="1796" dirty="0">
                <a:latin typeface="Times New Roman"/>
                <a:cs typeface="Times New Roman"/>
              </a:rPr>
              <a:t>2)	</a:t>
            </a:r>
            <a:r>
              <a:rPr sz="1796" spc="-3" dirty="0">
                <a:latin typeface="Times New Roman"/>
                <a:cs typeface="Times New Roman"/>
              </a:rPr>
              <a:t>Decrypt </a:t>
            </a:r>
            <a:r>
              <a:rPr sz="1796" dirty="0">
                <a:latin typeface="Times New Roman"/>
                <a:cs typeface="Times New Roman"/>
              </a:rPr>
              <a:t>the</a:t>
            </a:r>
            <a:r>
              <a:rPr sz="1796" spc="-3" dirty="0">
                <a:latin typeface="Times New Roman"/>
                <a:cs typeface="Times New Roman"/>
              </a:rPr>
              <a:t> ciphertext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obtained</a:t>
            </a:r>
            <a:r>
              <a:rPr sz="1796" spc="-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in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(1).</a:t>
            </a:r>
            <a:endParaRPr sz="1796">
              <a:latin typeface="Times New Roman"/>
              <a:cs typeface="Times New Roman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6147372" y="4627969"/>
            <a:ext cx="60679" cy="675212"/>
          </a:xfrm>
          <a:custGeom>
            <a:avLst/>
            <a:gdLst/>
            <a:ahLst/>
            <a:cxnLst/>
            <a:rect l="l" t="t" r="r" b="b"/>
            <a:pathLst>
              <a:path w="94615" h="1052829">
                <a:moveTo>
                  <a:pt x="94361" y="0"/>
                </a:moveTo>
                <a:lnTo>
                  <a:pt x="0" y="0"/>
                </a:lnTo>
                <a:lnTo>
                  <a:pt x="0" y="16510"/>
                </a:lnTo>
                <a:lnTo>
                  <a:pt x="58674" y="16510"/>
                </a:lnTo>
                <a:lnTo>
                  <a:pt x="58674" y="1036320"/>
                </a:lnTo>
                <a:lnTo>
                  <a:pt x="0" y="1036320"/>
                </a:lnTo>
                <a:lnTo>
                  <a:pt x="0" y="1052830"/>
                </a:lnTo>
                <a:lnTo>
                  <a:pt x="94361" y="1052830"/>
                </a:lnTo>
                <a:lnTo>
                  <a:pt x="94361" y="1036320"/>
                </a:lnTo>
                <a:lnTo>
                  <a:pt x="94361" y="16510"/>
                </a:lnTo>
                <a:lnTo>
                  <a:pt x="94361" y="0"/>
                </a:lnTo>
                <a:close/>
              </a:path>
            </a:pathLst>
          </a:custGeom>
          <a:solidFill>
            <a:srgbClr val="6600CC"/>
          </a:solidFill>
        </p:spPr>
        <p:txBody>
          <a:bodyPr wrap="square" lIns="0" tIns="0" rIns="0" bIns="0" rtlCol="0"/>
          <a:lstStyle/>
          <a:p>
            <a:endParaRPr sz="1153"/>
          </a:p>
        </p:txBody>
      </p:sp>
      <p:sp>
        <p:nvSpPr>
          <p:cNvPr id="19" name="object 10"/>
          <p:cNvSpPr/>
          <p:nvPr/>
        </p:nvSpPr>
        <p:spPr>
          <a:xfrm>
            <a:off x="4862922" y="4627969"/>
            <a:ext cx="60679" cy="675212"/>
          </a:xfrm>
          <a:custGeom>
            <a:avLst/>
            <a:gdLst/>
            <a:ahLst/>
            <a:cxnLst/>
            <a:rect l="l" t="t" r="r" b="b"/>
            <a:pathLst>
              <a:path w="94615" h="1052829">
                <a:moveTo>
                  <a:pt x="94361" y="0"/>
                </a:moveTo>
                <a:lnTo>
                  <a:pt x="0" y="0"/>
                </a:lnTo>
                <a:lnTo>
                  <a:pt x="0" y="16510"/>
                </a:lnTo>
                <a:lnTo>
                  <a:pt x="0" y="1036320"/>
                </a:lnTo>
                <a:lnTo>
                  <a:pt x="0" y="1052830"/>
                </a:lnTo>
                <a:lnTo>
                  <a:pt x="94361" y="1052830"/>
                </a:lnTo>
                <a:lnTo>
                  <a:pt x="94361" y="1036320"/>
                </a:lnTo>
                <a:lnTo>
                  <a:pt x="35814" y="1036320"/>
                </a:lnTo>
                <a:lnTo>
                  <a:pt x="35814" y="16510"/>
                </a:lnTo>
                <a:lnTo>
                  <a:pt x="94361" y="16510"/>
                </a:lnTo>
                <a:lnTo>
                  <a:pt x="94361" y="0"/>
                </a:lnTo>
                <a:close/>
              </a:path>
            </a:pathLst>
          </a:custGeom>
          <a:solidFill>
            <a:srgbClr val="6600CC"/>
          </a:solidFill>
        </p:spPr>
        <p:txBody>
          <a:bodyPr wrap="square" lIns="0" tIns="0" rIns="0" bIns="0" rtlCol="0"/>
          <a:lstStyle/>
          <a:p>
            <a:endParaRPr sz="1153"/>
          </a:p>
        </p:txBody>
      </p:sp>
      <p:sp>
        <p:nvSpPr>
          <p:cNvPr id="20" name="object 11"/>
          <p:cNvSpPr txBox="1"/>
          <p:nvPr/>
        </p:nvSpPr>
        <p:spPr>
          <a:xfrm>
            <a:off x="159488" y="4795150"/>
            <a:ext cx="5029879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  <a:tabLst>
                <a:tab pos="338381" algn="l"/>
                <a:tab pos="4768678" algn="l"/>
              </a:tabLst>
            </a:pPr>
            <a:r>
              <a:rPr sz="1796" spc="-3" dirty="0">
                <a:latin typeface="Times New Roman"/>
                <a:cs typeface="Times New Roman"/>
              </a:rPr>
              <a:t>3)	Encr</a:t>
            </a:r>
            <a:r>
              <a:rPr sz="1796" spc="3" dirty="0">
                <a:latin typeface="Times New Roman"/>
                <a:cs typeface="Times New Roman"/>
              </a:rPr>
              <a:t>y</a:t>
            </a:r>
            <a:r>
              <a:rPr sz="1796" spc="-3" dirty="0">
                <a:latin typeface="Times New Roman"/>
                <a:cs typeface="Times New Roman"/>
              </a:rPr>
              <a:t>pt the plain</a:t>
            </a:r>
            <a:r>
              <a:rPr sz="1796" dirty="0">
                <a:latin typeface="Times New Roman"/>
                <a:cs typeface="Times New Roman"/>
              </a:rPr>
              <a:t>t</a:t>
            </a:r>
            <a:r>
              <a:rPr sz="1796" spc="-3" dirty="0">
                <a:latin typeface="Times New Roman"/>
                <a:cs typeface="Times New Roman"/>
              </a:rPr>
              <a:t>ext</a:t>
            </a:r>
            <a:r>
              <a:rPr sz="1796" spc="-13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“</a:t>
            </a:r>
            <a:r>
              <a:rPr sz="1796" spc="-11" dirty="0">
                <a:solidFill>
                  <a:srgbClr val="00CC00"/>
                </a:solidFill>
                <a:latin typeface="Times New Roman"/>
                <a:cs typeface="Times New Roman"/>
              </a:rPr>
              <a:t>ac</a:t>
            </a:r>
            <a:r>
              <a:rPr sz="1796" spc="-3" dirty="0">
                <a:solidFill>
                  <a:srgbClr val="00CC00"/>
                </a:solidFill>
                <a:latin typeface="Times New Roman"/>
                <a:cs typeface="Times New Roman"/>
              </a:rPr>
              <a:t>t</a:t>
            </a:r>
            <a:r>
              <a:rPr sz="1796" spc="-3" dirty="0">
                <a:latin typeface="Times New Roman"/>
                <a:cs typeface="Times New Roman"/>
              </a:rPr>
              <a:t>”</a:t>
            </a:r>
            <a:r>
              <a:rPr sz="1796" spc="-1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by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us</a:t>
            </a:r>
            <a:r>
              <a:rPr sz="1796" dirty="0">
                <a:latin typeface="Times New Roman"/>
                <a:cs typeface="Times New Roman"/>
              </a:rPr>
              <a:t>i</a:t>
            </a:r>
            <a:r>
              <a:rPr sz="1796" spc="-3" dirty="0">
                <a:latin typeface="Times New Roman"/>
                <a:cs typeface="Times New Roman"/>
              </a:rPr>
              <a:t>ng</a:t>
            </a:r>
            <a:r>
              <a:rPr sz="1796" spc="-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the key </a:t>
            </a:r>
            <a:r>
              <a:rPr sz="1796" spc="-7" dirty="0">
                <a:solidFill>
                  <a:srgbClr val="6600CC"/>
                </a:solidFill>
                <a:latin typeface="Times New Roman"/>
                <a:cs typeface="Times New Roman"/>
              </a:rPr>
              <a:t>K</a:t>
            </a:r>
            <a:r>
              <a:rPr sz="1796" spc="-3" dirty="0">
                <a:solidFill>
                  <a:srgbClr val="6600CC"/>
                </a:solidFill>
                <a:latin typeface="Times New Roman"/>
                <a:cs typeface="Times New Roman"/>
              </a:rPr>
              <a:t>=</a:t>
            </a:r>
            <a:r>
              <a:rPr sz="1796" dirty="0">
                <a:solidFill>
                  <a:srgbClr val="6600CC"/>
                </a:solidFill>
                <a:latin typeface="Times New Roman"/>
                <a:cs typeface="Times New Roman"/>
              </a:rPr>
              <a:t>	</a:t>
            </a:r>
            <a:r>
              <a:rPr sz="2693" spc="-11" baseline="-2976" dirty="0">
                <a:solidFill>
                  <a:srgbClr val="6600CC"/>
                </a:solidFill>
                <a:latin typeface="Cambria Math"/>
                <a:cs typeface="Cambria Math"/>
              </a:rPr>
              <a:t>13</a:t>
            </a:r>
            <a:endParaRPr sz="2693" baseline="-2976">
              <a:latin typeface="Cambria Math"/>
              <a:cs typeface="Cambria Math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4920907" y="4539272"/>
            <a:ext cx="1230693" cy="815728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1666">
              <a:lnSpc>
                <a:spcPts val="2128"/>
              </a:lnSpc>
              <a:spcBef>
                <a:spcPts val="61"/>
              </a:spcBef>
              <a:tabLst>
                <a:tab pos="489042" algn="l"/>
                <a:tab pos="1032244" algn="l"/>
              </a:tabLst>
            </a:pP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6	24	1</a:t>
            </a:r>
            <a:endParaRPr sz="1796">
              <a:latin typeface="Cambria Math"/>
              <a:cs typeface="Cambria Math"/>
            </a:endParaRPr>
          </a:p>
          <a:p>
            <a:pPr marR="3259" algn="r">
              <a:lnSpc>
                <a:spcPts val="2107"/>
              </a:lnSpc>
              <a:tabLst>
                <a:tab pos="480492" algn="l"/>
              </a:tabLst>
            </a:pP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16	</a:t>
            </a:r>
            <a:r>
              <a:rPr sz="1796" spc="-7" dirty="0">
                <a:solidFill>
                  <a:srgbClr val="6600CC"/>
                </a:solidFill>
                <a:latin typeface="Cambria Math"/>
                <a:cs typeface="Cambria Math"/>
              </a:rPr>
              <a:t>10</a:t>
            </a:r>
            <a:endParaRPr sz="1796">
              <a:latin typeface="Cambria Math"/>
              <a:cs typeface="Cambria Math"/>
            </a:endParaRPr>
          </a:p>
          <a:p>
            <a:pPr marR="3259" algn="r">
              <a:lnSpc>
                <a:spcPts val="2132"/>
              </a:lnSpc>
              <a:tabLst>
                <a:tab pos="480899" algn="l"/>
                <a:tab pos="961799" algn="l"/>
              </a:tabLst>
            </a:pPr>
            <a:r>
              <a:rPr sz="1796" spc="-7" dirty="0">
                <a:solidFill>
                  <a:srgbClr val="6600CC"/>
                </a:solidFill>
                <a:latin typeface="Cambria Math"/>
                <a:cs typeface="Cambria Math"/>
              </a:rPr>
              <a:t>2</a:t>
            </a: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0</a:t>
            </a:r>
            <a:r>
              <a:rPr sz="1796" dirty="0">
                <a:solidFill>
                  <a:srgbClr val="6600CC"/>
                </a:solidFill>
                <a:latin typeface="Cambria Math"/>
                <a:cs typeface="Cambria Math"/>
              </a:rPr>
              <a:t>	</a:t>
            </a:r>
            <a:r>
              <a:rPr sz="1796" spc="-7" dirty="0">
                <a:solidFill>
                  <a:srgbClr val="6600CC"/>
                </a:solidFill>
                <a:latin typeface="Cambria Math"/>
                <a:cs typeface="Cambria Math"/>
              </a:rPr>
              <a:t>1</a:t>
            </a:r>
            <a:r>
              <a:rPr sz="1796" spc="-3" dirty="0">
                <a:solidFill>
                  <a:srgbClr val="6600CC"/>
                </a:solidFill>
                <a:latin typeface="Cambria Math"/>
                <a:cs typeface="Cambria Math"/>
              </a:rPr>
              <a:t>7</a:t>
            </a:r>
            <a:r>
              <a:rPr sz="1796" dirty="0">
                <a:solidFill>
                  <a:srgbClr val="6600CC"/>
                </a:solidFill>
                <a:latin typeface="Cambria Math"/>
                <a:cs typeface="Cambria Math"/>
              </a:rPr>
              <a:t>	</a:t>
            </a:r>
            <a:r>
              <a:rPr sz="1796" spc="-7" dirty="0">
                <a:solidFill>
                  <a:srgbClr val="6600CC"/>
                </a:solidFill>
                <a:latin typeface="Cambria Math"/>
                <a:cs typeface="Cambria Math"/>
              </a:rPr>
              <a:t>15</a:t>
            </a:r>
            <a:endParaRPr sz="1796">
              <a:latin typeface="Cambria Math"/>
              <a:cs typeface="Cambria Math"/>
            </a:endParaRPr>
          </a:p>
        </p:txBody>
      </p:sp>
      <p:sp>
        <p:nvSpPr>
          <p:cNvPr id="22" name="object 13"/>
          <p:cNvSpPr txBox="1"/>
          <p:nvPr/>
        </p:nvSpPr>
        <p:spPr>
          <a:xfrm>
            <a:off x="159489" y="5350745"/>
            <a:ext cx="3839911" cy="28417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8144">
              <a:spcBef>
                <a:spcPts val="61"/>
              </a:spcBef>
              <a:tabLst>
                <a:tab pos="338381" algn="l"/>
              </a:tabLst>
            </a:pPr>
            <a:r>
              <a:rPr sz="1796" dirty="0">
                <a:latin typeface="Times New Roman"/>
                <a:cs typeface="Times New Roman"/>
              </a:rPr>
              <a:t>4)	</a:t>
            </a:r>
            <a:r>
              <a:rPr sz="1796" spc="-3" dirty="0">
                <a:latin typeface="Times New Roman"/>
                <a:cs typeface="Times New Roman"/>
              </a:rPr>
              <a:t>Decrypt </a:t>
            </a:r>
            <a:r>
              <a:rPr sz="1796" dirty="0">
                <a:latin typeface="Times New Roman"/>
                <a:cs typeface="Times New Roman"/>
              </a:rPr>
              <a:t>the</a:t>
            </a:r>
            <a:r>
              <a:rPr sz="1796" spc="-3" dirty="0">
                <a:latin typeface="Times New Roman"/>
                <a:cs typeface="Times New Roman"/>
              </a:rPr>
              <a:t> ciphertext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obtained</a:t>
            </a:r>
            <a:r>
              <a:rPr sz="1796" spc="-11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in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(3).</a:t>
            </a:r>
            <a:endParaRPr sz="1796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895" y="159732"/>
            <a:ext cx="6169191" cy="685744"/>
          </a:xfrm>
          <a:prstGeom prst="rect">
            <a:avLst/>
          </a:prstGeom>
        </p:spPr>
        <p:txBody>
          <a:bodyPr vert="horz" wrap="square" lIns="0" tIns="8552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7"/>
              </a:spcBef>
            </a:pPr>
            <a:r>
              <a:rPr spc="-3" dirty="0"/>
              <a:t>Playfair</a:t>
            </a:r>
            <a:r>
              <a:rPr spc="-29" dirty="0"/>
              <a:t> </a:t>
            </a:r>
            <a:r>
              <a:rPr dirty="0"/>
              <a:t>Cipher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8644166" y="6475306"/>
            <a:ext cx="2057324" cy="1272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180">
              <a:lnSpc>
                <a:spcPts val="904"/>
              </a:lnSpc>
            </a:pPr>
            <a:r>
              <a:rPr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700" y="959282"/>
            <a:ext cx="6736039" cy="1816777"/>
          </a:xfrm>
          <a:prstGeom prst="rect">
            <a:avLst/>
          </a:prstGeom>
        </p:spPr>
        <p:txBody>
          <a:bodyPr vert="horz" wrap="square" lIns="0" tIns="84707" rIns="0" bIns="0" rtlCol="0">
            <a:spAutoFit/>
          </a:bodyPr>
          <a:lstStyle/>
          <a:p>
            <a:pPr marL="8144">
              <a:spcBef>
                <a:spcPts val="667"/>
              </a:spcBef>
            </a:pPr>
            <a:r>
              <a:rPr sz="2400" dirty="0">
                <a:solidFill>
                  <a:srgbClr val="00AFEF"/>
                </a:solidFill>
                <a:latin typeface="Times New Roman"/>
                <a:cs typeface="Times New Roman"/>
              </a:rPr>
              <a:t>Playfair</a:t>
            </a:r>
            <a:r>
              <a:rPr sz="2400" spc="-43" dirty="0">
                <a:solidFill>
                  <a:srgbClr val="00AF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EF"/>
                </a:solidFill>
                <a:latin typeface="Times New Roman"/>
                <a:cs typeface="Times New Roman"/>
              </a:rPr>
              <a:t>Matrix</a:t>
            </a:r>
            <a:endParaRPr sz="2400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519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A</a:t>
            </a:r>
            <a:r>
              <a:rPr spc="-10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5X5</a:t>
            </a:r>
            <a:r>
              <a:rPr spc="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matrix</a:t>
            </a:r>
            <a:r>
              <a:rPr spc="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of letters</a:t>
            </a:r>
            <a:r>
              <a:rPr spc="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based</a:t>
            </a:r>
            <a:r>
              <a:rPr spc="-11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on</a:t>
            </a:r>
            <a:r>
              <a:rPr spc="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a</a:t>
            </a:r>
            <a:r>
              <a:rPr spc="-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keyword</a:t>
            </a:r>
            <a:endParaRPr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516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Fill</a:t>
            </a:r>
            <a:r>
              <a:rPr spc="-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in</a:t>
            </a:r>
            <a:r>
              <a:rPr spc="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letters</a:t>
            </a:r>
            <a:r>
              <a:rPr spc="-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of</a:t>
            </a:r>
            <a:r>
              <a:rPr spc="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keyword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(minus</a:t>
            </a:r>
            <a:r>
              <a:rPr spc="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duplicates)</a:t>
            </a:r>
            <a:endParaRPr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507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Fill</a:t>
            </a:r>
            <a:r>
              <a:rPr spc="-1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rest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3" dirty="0">
                <a:latin typeface="Times New Roman"/>
                <a:cs typeface="Times New Roman"/>
              </a:rPr>
              <a:t> matrix</a:t>
            </a:r>
            <a:r>
              <a:rPr spc="7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with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other</a:t>
            </a:r>
            <a:r>
              <a:rPr spc="-1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letters</a:t>
            </a:r>
            <a:endParaRPr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516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pc="-3" dirty="0">
                <a:latin typeface="Times New Roman"/>
                <a:cs typeface="Times New Roman"/>
              </a:rPr>
              <a:t>E.g.,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keyword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7" dirty="0">
                <a:solidFill>
                  <a:srgbClr val="FF33CC"/>
                </a:solidFill>
                <a:latin typeface="Times New Roman"/>
                <a:cs typeface="Times New Roman"/>
              </a:rPr>
              <a:t>MONARCHY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66A225-3E4B-3E9B-209F-FA92835DA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8" t="41111" r="4218" b="7639"/>
          <a:stretch/>
        </p:blipFill>
        <p:spPr>
          <a:xfrm>
            <a:off x="7305675" y="359729"/>
            <a:ext cx="4064622" cy="2793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733EC-46F4-185F-6EAB-5B4702AE7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06" b="44861"/>
          <a:stretch/>
        </p:blipFill>
        <p:spPr>
          <a:xfrm>
            <a:off x="97163" y="3429000"/>
            <a:ext cx="8202299" cy="3343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734F0F-7190-8F15-53E7-7ADE8C7C2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5" t="23611" r="54609" b="20278"/>
          <a:stretch/>
        </p:blipFill>
        <p:spPr>
          <a:xfrm>
            <a:off x="247649" y="654663"/>
            <a:ext cx="4793285" cy="5548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B8F50-D3F9-F594-6714-F276A0B1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16" t="31111" r="53281" b="22223"/>
          <a:stretch/>
        </p:blipFill>
        <p:spPr>
          <a:xfrm>
            <a:off x="5431806" y="654663"/>
            <a:ext cx="3559794" cy="3313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9D96C-5703-D0BA-DA5A-E81CCF435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16" t="29861" r="53281" b="20833"/>
          <a:stretch/>
        </p:blipFill>
        <p:spPr>
          <a:xfrm>
            <a:off x="8162925" y="2885620"/>
            <a:ext cx="3919535" cy="3854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F3AE5-DAB7-F706-A6A4-2B79BC95DC01}"/>
              </a:ext>
            </a:extLst>
          </p:cNvPr>
          <p:cNvSpPr txBox="1"/>
          <p:nvPr/>
        </p:nvSpPr>
        <p:spPr>
          <a:xfrm>
            <a:off x="361949" y="1582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https://youtu.be/whEJfas9MAI?si=pxQUandML8es1QFO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085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0152" y="156922"/>
            <a:ext cx="6748795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spc="-11" dirty="0"/>
              <a:t>Affine</a:t>
            </a:r>
            <a:r>
              <a:rPr spc="-61" dirty="0"/>
              <a:t> </a:t>
            </a:r>
            <a:r>
              <a:rPr dirty="0"/>
              <a:t>Cipher</a:t>
            </a:r>
            <a:r>
              <a:rPr lang="en-US" dirty="0"/>
              <a:t> Encryption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66700" y="1086806"/>
            <a:ext cx="11315700" cy="994994"/>
          </a:xfrm>
          <a:prstGeom prst="rect">
            <a:avLst/>
          </a:prstGeom>
        </p:spPr>
        <p:txBody>
          <a:bodyPr vert="horz" wrap="square" lIns="0" tIns="62716" rIns="0" bIns="0" rtlCol="0">
            <a:spAutoFit/>
          </a:bodyPr>
          <a:lstStyle/>
          <a:p>
            <a:pPr marL="228030" indent="-219887">
              <a:spcBef>
                <a:spcPts val="495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1796" spc="-3" dirty="0">
                <a:latin typeface="Times New Roman"/>
                <a:cs typeface="Times New Roman"/>
              </a:rPr>
              <a:t>Monoalphabetic</a:t>
            </a:r>
            <a:r>
              <a:rPr sz="1796" spc="-19" dirty="0">
                <a:latin typeface="Times New Roman"/>
                <a:cs typeface="Times New Roman"/>
              </a:rPr>
              <a:t> </a:t>
            </a:r>
            <a:r>
              <a:rPr sz="1796" dirty="0">
                <a:latin typeface="Times New Roman"/>
                <a:cs typeface="Times New Roman"/>
              </a:rPr>
              <a:t>Substitution</a:t>
            </a:r>
            <a:r>
              <a:rPr sz="1796" spc="-19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cipher</a:t>
            </a:r>
            <a:endParaRPr sz="1796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433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lang="en-US" sz="1796" spc="-3" dirty="0">
                <a:latin typeface="Times New Roman"/>
                <a:cs typeface="Times New Roman"/>
              </a:rPr>
              <a:t>The</a:t>
            </a:r>
            <a:r>
              <a:rPr lang="en-US" sz="1796" spc="3" dirty="0">
                <a:latin typeface="Times New Roman"/>
                <a:cs typeface="Times New Roman"/>
              </a:rPr>
              <a:t> </a:t>
            </a:r>
            <a:r>
              <a:rPr lang="en-US" sz="1796" spc="-3" dirty="0">
                <a:latin typeface="Times New Roman"/>
                <a:cs typeface="Times New Roman"/>
              </a:rPr>
              <a:t>encryption</a:t>
            </a:r>
            <a:r>
              <a:rPr lang="en-US" sz="1796" spc="-7" dirty="0">
                <a:latin typeface="Times New Roman"/>
                <a:cs typeface="Times New Roman"/>
              </a:rPr>
              <a:t> </a:t>
            </a:r>
            <a:r>
              <a:rPr lang="en-US" sz="1796" spc="-3" dirty="0">
                <a:latin typeface="Times New Roman"/>
                <a:cs typeface="Times New Roman"/>
              </a:rPr>
              <a:t>process </a:t>
            </a:r>
            <a:r>
              <a:rPr lang="en-US" sz="1796" dirty="0">
                <a:latin typeface="Times New Roman"/>
                <a:cs typeface="Times New Roman"/>
              </a:rPr>
              <a:t>for</a:t>
            </a:r>
            <a:r>
              <a:rPr lang="en-US" sz="1796" spc="13" dirty="0">
                <a:latin typeface="Times New Roman"/>
                <a:cs typeface="Times New Roman"/>
              </a:rPr>
              <a:t> </a:t>
            </a:r>
            <a:r>
              <a:rPr lang="en-US" sz="1796" spc="-7" dirty="0">
                <a:latin typeface="Times New Roman"/>
                <a:cs typeface="Times New Roman"/>
              </a:rPr>
              <a:t>each</a:t>
            </a:r>
            <a:r>
              <a:rPr lang="en-US" sz="1796" dirty="0">
                <a:latin typeface="Times New Roman"/>
                <a:cs typeface="Times New Roman"/>
              </a:rPr>
              <a:t> </a:t>
            </a:r>
            <a:r>
              <a:rPr lang="en-US" sz="1796" spc="-3" dirty="0">
                <a:latin typeface="Times New Roman"/>
                <a:cs typeface="Times New Roman"/>
              </a:rPr>
              <a:t>letter</a:t>
            </a:r>
            <a:r>
              <a:rPr lang="en-US" sz="1796" spc="-7" dirty="0">
                <a:latin typeface="Times New Roman"/>
                <a:cs typeface="Times New Roman"/>
              </a:rPr>
              <a:t> </a:t>
            </a:r>
            <a:r>
              <a:rPr lang="en-US" sz="1796" spc="-3" dirty="0">
                <a:latin typeface="Times New Roman"/>
                <a:cs typeface="Times New Roman"/>
              </a:rPr>
              <a:t>is</a:t>
            </a:r>
            <a:r>
              <a:rPr lang="en-US" sz="1796" spc="3" dirty="0">
                <a:latin typeface="Times New Roman"/>
                <a:cs typeface="Times New Roman"/>
              </a:rPr>
              <a:t> </a:t>
            </a:r>
            <a:r>
              <a:rPr lang="en-US" sz="1796" spc="-3" dirty="0">
                <a:latin typeface="Times New Roman"/>
                <a:cs typeface="Times New Roman"/>
              </a:rPr>
              <a:t>given</a:t>
            </a:r>
            <a:r>
              <a:rPr lang="en-US" sz="1796" dirty="0">
                <a:latin typeface="Times New Roman"/>
                <a:cs typeface="Times New Roman"/>
              </a:rPr>
              <a:t> by	</a:t>
            </a:r>
            <a:r>
              <a:rPr lang="en-US" sz="1796" b="1" spc="-3" dirty="0">
                <a:solidFill>
                  <a:srgbClr val="FF33CC"/>
                </a:solidFill>
                <a:latin typeface="Times New Roman"/>
                <a:cs typeface="Times New Roman"/>
              </a:rPr>
              <a:t>E(</a:t>
            </a:r>
            <a:r>
              <a:rPr lang="en-US" sz="1796"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x</a:t>
            </a:r>
            <a:r>
              <a:rPr lang="en-US" sz="1796" b="1" spc="-3" dirty="0">
                <a:solidFill>
                  <a:srgbClr val="FF33CC"/>
                </a:solidFill>
                <a:latin typeface="Times New Roman"/>
                <a:cs typeface="Times New Roman"/>
              </a:rPr>
              <a:t>)</a:t>
            </a:r>
            <a:r>
              <a:rPr lang="en-US" sz="1796" b="1" spc="-11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lang="en-US" sz="1796" b="1" spc="-3" dirty="0">
                <a:solidFill>
                  <a:srgbClr val="FF33CC"/>
                </a:solidFill>
                <a:latin typeface="Times New Roman"/>
                <a:cs typeface="Times New Roman"/>
              </a:rPr>
              <a:t>=</a:t>
            </a:r>
            <a:r>
              <a:rPr lang="en-US" sz="1796" b="1" spc="3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lang="en-US" sz="1796" b="1" spc="-3" dirty="0">
                <a:solidFill>
                  <a:srgbClr val="FF33CC"/>
                </a:solidFill>
                <a:latin typeface="Times New Roman"/>
                <a:cs typeface="Times New Roman"/>
              </a:rPr>
              <a:t>(</a:t>
            </a:r>
            <a:r>
              <a:rPr lang="en-US" sz="1796"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ax </a:t>
            </a:r>
            <a:r>
              <a:rPr lang="en-US" sz="1796" b="1" spc="-3" dirty="0">
                <a:solidFill>
                  <a:srgbClr val="FF33CC"/>
                </a:solidFill>
                <a:latin typeface="Times New Roman"/>
                <a:cs typeface="Times New Roman"/>
              </a:rPr>
              <a:t>+</a:t>
            </a:r>
            <a:r>
              <a:rPr lang="en-US" sz="1796" b="1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lang="en-US" sz="1796" b="1" i="1" dirty="0">
                <a:solidFill>
                  <a:srgbClr val="FF33CC"/>
                </a:solidFill>
                <a:latin typeface="Times New Roman"/>
                <a:cs typeface="Times New Roman"/>
              </a:rPr>
              <a:t>b</a:t>
            </a:r>
            <a:r>
              <a:rPr lang="en-US" sz="1796" b="1" dirty="0">
                <a:solidFill>
                  <a:srgbClr val="FF33CC"/>
                </a:solidFill>
                <a:latin typeface="Times New Roman"/>
                <a:cs typeface="Times New Roman"/>
              </a:rPr>
              <a:t>)</a:t>
            </a:r>
            <a:r>
              <a:rPr lang="en-US" sz="1796" b="1" spc="-7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lang="en-US" sz="1796" b="1" spc="-3" dirty="0">
                <a:solidFill>
                  <a:srgbClr val="FF33CC"/>
                </a:solidFill>
                <a:latin typeface="Times New Roman"/>
                <a:cs typeface="Times New Roman"/>
              </a:rPr>
              <a:t>mod</a:t>
            </a:r>
            <a:r>
              <a:rPr lang="en-US" sz="1796" b="1" spc="7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lang="en-US" sz="1796"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m</a:t>
            </a:r>
            <a:endParaRPr lang="en-US" sz="1796" dirty="0">
              <a:latin typeface="Times New Roman"/>
              <a:cs typeface="Times New Roman"/>
            </a:endParaRPr>
          </a:p>
          <a:p>
            <a:pPr marL="228030" marR="5293" indent="-219887">
              <a:spcBef>
                <a:spcPts val="431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A83BB-C361-39FF-2230-DACD7DFE8B68}"/>
              </a:ext>
            </a:extLst>
          </p:cNvPr>
          <p:cNvSpPr txBox="1"/>
          <p:nvPr/>
        </p:nvSpPr>
        <p:spPr>
          <a:xfrm>
            <a:off x="285750" y="2472966"/>
            <a:ext cx="879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43">
              <a:spcBef>
                <a:spcPts val="495"/>
              </a:spcBef>
              <a:tabLst>
                <a:tab pos="227624" algn="l"/>
                <a:tab pos="228030" algn="l"/>
              </a:tabLst>
            </a:pPr>
            <a:r>
              <a:rPr lang="en-US" sz="1800" spc="-3" dirty="0">
                <a:latin typeface="Times New Roman"/>
                <a:cs typeface="Times New Roman"/>
              </a:rPr>
              <a:t>Example : Encrypt</a:t>
            </a:r>
            <a:r>
              <a:rPr lang="en-US" sz="1800" spc="3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3" dirty="0">
                <a:latin typeface="Times New Roman"/>
                <a:cs typeface="Times New Roman"/>
              </a:rPr>
              <a:t> plaintext</a:t>
            </a:r>
            <a:r>
              <a:rPr lang="en-US" sz="1800" spc="-7" dirty="0">
                <a:latin typeface="Times New Roman"/>
                <a:cs typeface="Times New Roman"/>
              </a:rPr>
              <a:t> "</a:t>
            </a:r>
            <a:r>
              <a:rPr lang="en-US" sz="1800" spc="-7" dirty="0">
                <a:solidFill>
                  <a:srgbClr val="FF33CC"/>
                </a:solidFill>
                <a:latin typeface="Times New Roman"/>
                <a:cs typeface="Times New Roman"/>
              </a:rPr>
              <a:t>affine</a:t>
            </a:r>
            <a:r>
              <a:rPr lang="en-US" sz="1800" spc="-13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lang="en-US" sz="1800" spc="-3" dirty="0">
                <a:solidFill>
                  <a:srgbClr val="FF33CC"/>
                </a:solidFill>
                <a:latin typeface="Times New Roman"/>
                <a:cs typeface="Times New Roman"/>
              </a:rPr>
              <a:t>cipher</a:t>
            </a:r>
            <a:r>
              <a:rPr lang="en-US" sz="1800" spc="-3" dirty="0">
                <a:latin typeface="Times New Roman"/>
                <a:cs typeface="Times New Roman"/>
              </a:rPr>
              <a:t>",</a:t>
            </a:r>
            <a:r>
              <a:rPr lang="en-US" sz="1800" spc="-7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using</a:t>
            </a:r>
            <a:r>
              <a:rPr lang="en-US" sz="1800" spc="-11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the</a:t>
            </a:r>
            <a:r>
              <a:rPr lang="en-US" sz="1800" spc="-3" dirty="0">
                <a:latin typeface="Times New Roman"/>
                <a:cs typeface="Times New Roman"/>
              </a:rPr>
              <a:t> key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spc="-3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lang="en-US" sz="1800" i="1" spc="3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en-US" sz="1800" spc="-3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lang="en-US" sz="1800" dirty="0">
                <a:solidFill>
                  <a:srgbClr val="000099"/>
                </a:solidFill>
                <a:latin typeface="Times New Roman"/>
                <a:cs typeface="Times New Roman"/>
              </a:rPr>
              <a:t> 5,</a:t>
            </a:r>
            <a:r>
              <a:rPr lang="en-US" sz="1800" spc="-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en-US" sz="1800" i="1" spc="-3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lang="en-US" sz="1800" i="1" spc="3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en-US" sz="1800" spc="-3" dirty="0">
                <a:solidFill>
                  <a:srgbClr val="000099"/>
                </a:solidFill>
                <a:latin typeface="Times New Roman"/>
                <a:cs typeface="Times New Roman"/>
              </a:rPr>
              <a:t>=</a:t>
            </a:r>
            <a:r>
              <a:rPr lang="en-US" sz="1800" spc="-7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lang="en-US" sz="1800" spc="-3" dirty="0">
                <a:solidFill>
                  <a:srgbClr val="000099"/>
                </a:solidFill>
                <a:latin typeface="Times New Roman"/>
                <a:cs typeface="Times New Roman"/>
              </a:rPr>
              <a:t>8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85750" y="3033300"/>
            <a:ext cx="9265082" cy="2633263"/>
          </a:xfrm>
          <a:prstGeom prst="rect">
            <a:avLst/>
          </a:prstGeom>
        </p:spPr>
        <p:txBody>
          <a:bodyPr vert="horz" wrap="square" lIns="0" tIns="62716" rIns="0" bIns="0" rtlCol="0">
            <a:spAutoFit/>
          </a:bodyPr>
          <a:lstStyle/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r>
              <a:rPr sz="1796" spc="-3" dirty="0">
                <a:latin typeface="Times New Roman"/>
                <a:cs typeface="Times New Roman"/>
              </a:rPr>
              <a:t>Fi</a:t>
            </a:r>
            <a:r>
              <a:rPr sz="1796" dirty="0">
                <a:latin typeface="Times New Roman"/>
                <a:cs typeface="Times New Roman"/>
              </a:rPr>
              <a:t>r</a:t>
            </a:r>
            <a:r>
              <a:rPr sz="1796" spc="-3" dirty="0">
                <a:latin typeface="Times New Roman"/>
                <a:cs typeface="Times New Roman"/>
              </a:rPr>
              <a:t>stly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find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13" dirty="0">
                <a:latin typeface="Times New Roman"/>
                <a:cs typeface="Times New Roman"/>
              </a:rPr>
              <a:t>i</a:t>
            </a:r>
            <a:r>
              <a:rPr sz="1796" spc="-3" dirty="0">
                <a:latin typeface="Times New Roman"/>
                <a:cs typeface="Times New Roman"/>
              </a:rPr>
              <a:t>nt</a:t>
            </a:r>
            <a:r>
              <a:rPr sz="1796" spc="-13" dirty="0">
                <a:latin typeface="Times New Roman"/>
                <a:cs typeface="Times New Roman"/>
              </a:rPr>
              <a:t>e</a:t>
            </a:r>
            <a:r>
              <a:rPr sz="1796" spc="-3" dirty="0">
                <a:latin typeface="Times New Roman"/>
                <a:cs typeface="Times New Roman"/>
              </a:rPr>
              <a:t>ger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value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of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11" dirty="0">
                <a:latin typeface="Times New Roman"/>
                <a:cs typeface="Times New Roman"/>
              </a:rPr>
              <a:t>eac</a:t>
            </a:r>
            <a:r>
              <a:rPr sz="1796" spc="-3" dirty="0">
                <a:latin typeface="Times New Roman"/>
                <a:cs typeface="Times New Roman"/>
              </a:rPr>
              <a:t>h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of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le</a:t>
            </a:r>
            <a:r>
              <a:rPr sz="1796" spc="-13" dirty="0">
                <a:latin typeface="Times New Roman"/>
                <a:cs typeface="Times New Roman"/>
              </a:rPr>
              <a:t>t</a:t>
            </a:r>
            <a:r>
              <a:rPr sz="1796" spc="-3" dirty="0">
                <a:latin typeface="Times New Roman"/>
                <a:cs typeface="Times New Roman"/>
              </a:rPr>
              <a:t>ters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in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dirty="0">
                <a:latin typeface="Times New Roman"/>
                <a:cs typeface="Times New Roman"/>
              </a:rPr>
              <a:t>	</a:t>
            </a:r>
            <a:r>
              <a:rPr sz="1796" spc="-3" dirty="0">
                <a:latin typeface="Times New Roman"/>
                <a:cs typeface="Times New Roman"/>
              </a:rPr>
              <a:t>plaint</a:t>
            </a:r>
            <a:r>
              <a:rPr sz="1796" spc="-11" dirty="0">
                <a:latin typeface="Times New Roman"/>
                <a:cs typeface="Times New Roman"/>
              </a:rPr>
              <a:t>e</a:t>
            </a:r>
            <a:r>
              <a:rPr sz="1796" spc="-3" dirty="0">
                <a:latin typeface="Times New Roman"/>
                <a:cs typeface="Times New Roman"/>
              </a:rPr>
              <a:t>xt  alphabet</a:t>
            </a:r>
            <a:endParaRPr lang="en-US" sz="1796" spc="-3" dirty="0">
              <a:latin typeface="Times New Roman"/>
              <a:cs typeface="Times New Roman"/>
            </a:endParaRP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endParaRPr lang="en-IN" sz="1796" spc="-3" dirty="0">
              <a:latin typeface="Times New Roman"/>
              <a:cs typeface="Times New Roman"/>
            </a:endParaRP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endParaRPr lang="en-US" sz="1796" spc="-3" dirty="0">
              <a:latin typeface="Times New Roman"/>
              <a:cs typeface="Times New Roman"/>
            </a:endParaRP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endParaRPr lang="en-US" sz="1796" spc="-3" dirty="0">
              <a:latin typeface="Times New Roman"/>
              <a:cs typeface="Times New Roman"/>
            </a:endParaRP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endParaRPr lang="en-US" sz="1796" spc="-3" dirty="0">
              <a:latin typeface="Times New Roman"/>
              <a:cs typeface="Times New Roman"/>
            </a:endParaRP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The calculation needed is ax + b = 5x+8</a:t>
            </a: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all the answers are calculated mod 26</a:t>
            </a:r>
          </a:p>
          <a:p>
            <a:pPr marL="351043" marR="3259" indent="-342900">
              <a:spcBef>
                <a:spcPts val="431"/>
              </a:spcBef>
              <a:buFont typeface="+mj-lt"/>
              <a:buAutoNum type="arabicPeriod"/>
              <a:tabLst>
                <a:tab pos="227624" algn="l"/>
                <a:tab pos="228030" algn="l"/>
                <a:tab pos="949175" algn="l"/>
                <a:tab pos="1441883" algn="l"/>
                <a:tab pos="1845415" algn="l"/>
                <a:tab pos="2601579" algn="l"/>
                <a:tab pos="3219704" algn="l"/>
                <a:tab pos="3535281" algn="l"/>
                <a:tab pos="4076853" algn="l"/>
                <a:tab pos="4392429" algn="l"/>
                <a:tab pos="4795961" algn="l"/>
                <a:tab pos="5477202" algn="l"/>
                <a:tab pos="5779341" algn="l"/>
                <a:tab pos="6182059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convert  the integers back to ciphertext letters</a:t>
            </a:r>
          </a:p>
        </p:txBody>
      </p:sp>
      <p:pic>
        <p:nvPicPr>
          <p:cNvPr id="1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237" y="3627774"/>
            <a:ext cx="9265081" cy="756825"/>
          </a:xfrm>
          <a:prstGeom prst="rect">
            <a:avLst/>
          </a:prstGeom>
        </p:spPr>
      </p:pic>
      <p:pic>
        <p:nvPicPr>
          <p:cNvPr id="12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2525" y="4629150"/>
            <a:ext cx="7010400" cy="1931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8232" y="1242324"/>
            <a:ext cx="10706986" cy="2931692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293893" marR="3259" indent="-285750">
              <a:spcBef>
                <a:spcPts val="433"/>
              </a:spcBef>
              <a:buFont typeface="Arial" panose="020B0604020202020204" pitchFamily="34" charset="0"/>
              <a:buChar char="•"/>
              <a:tabLst>
                <a:tab pos="227624" algn="l"/>
                <a:tab pos="228030" algn="l"/>
                <a:tab pos="745577" algn="l"/>
                <a:tab pos="1211002" algn="l"/>
                <a:tab pos="1462242" algn="l"/>
                <a:tab pos="1738730" algn="l"/>
                <a:tab pos="2520548" algn="l"/>
                <a:tab pos="3036059" algn="l"/>
                <a:tab pos="3325982" algn="l"/>
                <a:tab pos="3703453" algn="l"/>
                <a:tab pos="4714114" algn="l"/>
                <a:tab pos="5368887" algn="l"/>
                <a:tab pos="5823317" algn="l"/>
              </a:tabLst>
            </a:pPr>
            <a:r>
              <a:rPr dirty="0">
                <a:latin typeface="Times New Roman"/>
                <a:cs typeface="Times New Roman"/>
              </a:rPr>
              <a:t>F</a:t>
            </a:r>
            <a:r>
              <a:rPr spc="-3" dirty="0">
                <a:latin typeface="Times New Roman"/>
                <a:cs typeface="Times New Roman"/>
              </a:rPr>
              <a:t>ir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spc="-3" dirty="0">
                <a:latin typeface="Times New Roman"/>
                <a:cs typeface="Times New Roman"/>
              </a:rPr>
              <a:t>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step</a:t>
            </a:r>
            <a:r>
              <a:rPr dirty="0">
                <a:latin typeface="Times New Roman"/>
                <a:cs typeface="Times New Roman"/>
              </a:rPr>
              <a:t>	i</a:t>
            </a:r>
            <a:r>
              <a:rPr spc="-3" dirty="0">
                <a:latin typeface="Times New Roman"/>
                <a:cs typeface="Times New Roman"/>
              </a:rPr>
              <a:t>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to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convert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11" dirty="0">
                <a:latin typeface="Times New Roman"/>
                <a:cs typeface="Times New Roman"/>
              </a:rPr>
              <a:t>eac</a:t>
            </a:r>
            <a:r>
              <a:rPr spc="-3" dirty="0">
                <a:latin typeface="Times New Roman"/>
                <a:cs typeface="Times New Roman"/>
              </a:rPr>
              <a:t>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7" dirty="0">
                <a:latin typeface="Times New Roman"/>
                <a:cs typeface="Times New Roman"/>
              </a:rPr>
              <a:t>o</a:t>
            </a:r>
            <a:r>
              <a:rPr spc="-3" dirty="0">
                <a:latin typeface="Times New Roman"/>
                <a:cs typeface="Times New Roman"/>
              </a:rPr>
              <a:t>f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t</a:t>
            </a:r>
            <a:r>
              <a:rPr dirty="0">
                <a:latin typeface="Times New Roman"/>
                <a:cs typeface="Times New Roman"/>
              </a:rPr>
              <a:t>h</a:t>
            </a:r>
            <a:r>
              <a:rPr spc="-3" dirty="0">
                <a:latin typeface="Times New Roman"/>
                <a:cs typeface="Times New Roman"/>
              </a:rPr>
              <a:t>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cip</a:t>
            </a:r>
            <a:r>
              <a:rPr dirty="0">
                <a:latin typeface="Times New Roman"/>
                <a:cs typeface="Times New Roman"/>
              </a:rPr>
              <a:t>h</a:t>
            </a:r>
            <a:r>
              <a:rPr spc="-3" dirty="0">
                <a:latin typeface="Times New Roman"/>
                <a:cs typeface="Times New Roman"/>
              </a:rPr>
              <a:t>ertext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let</a:t>
            </a:r>
            <a:r>
              <a:rPr spc="-11" dirty="0">
                <a:latin typeface="Times New Roman"/>
                <a:cs typeface="Times New Roman"/>
              </a:rPr>
              <a:t>t</a:t>
            </a:r>
            <a:r>
              <a:rPr spc="-3" dirty="0">
                <a:latin typeface="Times New Roman"/>
                <a:cs typeface="Times New Roman"/>
              </a:rPr>
              <a:t>ers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i</a:t>
            </a:r>
            <a:r>
              <a:rPr dirty="0">
                <a:latin typeface="Times New Roman"/>
                <a:cs typeface="Times New Roman"/>
              </a:rPr>
              <a:t>n</a:t>
            </a:r>
            <a:r>
              <a:rPr spc="-3" dirty="0">
                <a:latin typeface="Times New Roman"/>
                <a:cs typeface="Times New Roman"/>
              </a:rPr>
              <a:t>to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their  integer</a:t>
            </a:r>
            <a:r>
              <a:rPr spc="-11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values.</a:t>
            </a:r>
            <a:endParaRPr dirty="0">
              <a:latin typeface="Times New Roman"/>
              <a:cs typeface="Times New Roman"/>
            </a:endParaRPr>
          </a:p>
          <a:p>
            <a:pPr marL="293893" indent="-285750">
              <a:spcBef>
                <a:spcPts val="431"/>
              </a:spcBef>
              <a:buFont typeface="Arial" panose="020B0604020202020204" pitchFamily="34" charset="0"/>
              <a:buChar char="•"/>
              <a:tabLst>
                <a:tab pos="227624" algn="l"/>
                <a:tab pos="228030" algn="l"/>
                <a:tab pos="1280633" algn="l"/>
                <a:tab pos="1862924" algn="l"/>
                <a:tab pos="3053568" algn="l"/>
                <a:tab pos="4355374" algn="l"/>
                <a:tab pos="4887172" algn="l"/>
                <a:tab pos="5607097" algn="l"/>
              </a:tabLst>
            </a:pPr>
            <a:r>
              <a:rPr spc="-3" dirty="0">
                <a:latin typeface="Times New Roman"/>
                <a:cs typeface="Times New Roman"/>
              </a:rPr>
              <a:t>Perfo</a:t>
            </a:r>
            <a:r>
              <a:rPr spc="7" dirty="0">
                <a:latin typeface="Times New Roman"/>
                <a:cs typeface="Times New Roman"/>
              </a:rPr>
              <a:t>r</a:t>
            </a:r>
            <a:r>
              <a:rPr spc="-3" dirty="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the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f</a:t>
            </a:r>
            <a:r>
              <a:rPr dirty="0">
                <a:latin typeface="Times New Roman"/>
                <a:cs typeface="Times New Roman"/>
              </a:rPr>
              <a:t>o</a:t>
            </a:r>
            <a:r>
              <a:rPr spc="-3" dirty="0">
                <a:latin typeface="Times New Roman"/>
                <a:cs typeface="Times New Roman"/>
              </a:rPr>
              <a:t>llowing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c</a:t>
            </a:r>
            <a:r>
              <a:rPr spc="-13" dirty="0">
                <a:latin typeface="Times New Roman"/>
                <a:cs typeface="Times New Roman"/>
              </a:rPr>
              <a:t>a</a:t>
            </a:r>
            <a:r>
              <a:rPr spc="-3" dirty="0">
                <a:latin typeface="Times New Roman"/>
                <a:cs typeface="Times New Roman"/>
              </a:rPr>
              <a:t>lcul</a:t>
            </a:r>
            <a:r>
              <a:rPr spc="-16" dirty="0">
                <a:latin typeface="Times New Roman"/>
                <a:cs typeface="Times New Roman"/>
              </a:rPr>
              <a:t>a</a:t>
            </a:r>
            <a:r>
              <a:rPr spc="-3" dirty="0">
                <a:latin typeface="Times New Roman"/>
                <a:cs typeface="Times New Roman"/>
              </a:rPr>
              <a:t>tion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on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11" dirty="0">
                <a:latin typeface="Times New Roman"/>
                <a:cs typeface="Times New Roman"/>
              </a:rPr>
              <a:t>eac</a:t>
            </a:r>
            <a:r>
              <a:rPr spc="-3" dirty="0">
                <a:latin typeface="Times New Roman"/>
                <a:cs typeface="Times New Roman"/>
              </a:rPr>
              <a:t>h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in</a:t>
            </a:r>
            <a:r>
              <a:rPr dirty="0">
                <a:latin typeface="Times New Roman"/>
                <a:cs typeface="Times New Roman"/>
              </a:rPr>
              <a:t>t</a:t>
            </a:r>
            <a:r>
              <a:rPr spc="-3" dirty="0">
                <a:latin typeface="Times New Roman"/>
                <a:cs typeface="Times New Roman"/>
              </a:rPr>
              <a:t>eger</a:t>
            </a:r>
            <a:r>
              <a:rPr lang="en-US" spc="-3" dirty="0">
                <a:latin typeface="Times New Roman"/>
                <a:cs typeface="Times New Roman"/>
              </a:rPr>
              <a:t>	</a:t>
            </a:r>
            <a:r>
              <a:rPr b="1" spc="-3" dirty="0">
                <a:solidFill>
                  <a:srgbClr val="FF33CC"/>
                </a:solidFill>
                <a:latin typeface="Times New Roman"/>
                <a:cs typeface="Times New Roman"/>
              </a:rPr>
              <a:t>D(</a:t>
            </a:r>
            <a:r>
              <a:rPr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x</a:t>
            </a:r>
            <a:r>
              <a:rPr b="1" spc="-3" dirty="0">
                <a:solidFill>
                  <a:srgbClr val="FF33CC"/>
                </a:solidFill>
                <a:latin typeface="Times New Roman"/>
                <a:cs typeface="Times New Roman"/>
              </a:rPr>
              <a:t>)</a:t>
            </a:r>
            <a:r>
              <a:rPr b="1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b="1" spc="-3" dirty="0">
                <a:solidFill>
                  <a:srgbClr val="FF33CC"/>
                </a:solidFill>
                <a:latin typeface="Times New Roman"/>
                <a:cs typeface="Times New Roman"/>
              </a:rPr>
              <a:t>=</a:t>
            </a:r>
            <a:r>
              <a:rPr b="1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c</a:t>
            </a:r>
            <a:r>
              <a:rPr b="1" spc="-3" dirty="0">
                <a:solidFill>
                  <a:srgbClr val="FF33CC"/>
                </a:solidFill>
                <a:latin typeface="Times New Roman"/>
                <a:cs typeface="Times New Roman"/>
              </a:rPr>
              <a:t>(</a:t>
            </a:r>
            <a:r>
              <a:rPr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x</a:t>
            </a:r>
            <a:r>
              <a:rPr b="1" i="1" spc="-7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b="1" spc="-3" dirty="0">
                <a:solidFill>
                  <a:srgbClr val="FF33CC"/>
                </a:solidFill>
                <a:latin typeface="Times New Roman"/>
                <a:cs typeface="Times New Roman"/>
              </a:rPr>
              <a:t>-</a:t>
            </a:r>
            <a:r>
              <a:rPr b="1" spc="-7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b="1" i="1" dirty="0">
                <a:solidFill>
                  <a:srgbClr val="FF33CC"/>
                </a:solidFill>
                <a:latin typeface="Times New Roman"/>
                <a:cs typeface="Times New Roman"/>
              </a:rPr>
              <a:t>b</a:t>
            </a:r>
            <a:r>
              <a:rPr b="1" dirty="0">
                <a:solidFill>
                  <a:srgbClr val="FF33CC"/>
                </a:solidFill>
                <a:latin typeface="Times New Roman"/>
                <a:cs typeface="Times New Roman"/>
              </a:rPr>
              <a:t>)</a:t>
            </a:r>
            <a:r>
              <a:rPr b="1" spc="-3" dirty="0">
                <a:solidFill>
                  <a:srgbClr val="FF33CC"/>
                </a:solidFill>
                <a:latin typeface="Times New Roman"/>
                <a:cs typeface="Times New Roman"/>
              </a:rPr>
              <a:t> mod</a:t>
            </a:r>
            <a:r>
              <a:rPr b="1" spc="3" dirty="0">
                <a:solidFill>
                  <a:srgbClr val="FF33CC"/>
                </a:solidFill>
                <a:latin typeface="Times New Roman"/>
                <a:cs typeface="Times New Roman"/>
              </a:rPr>
              <a:t> </a:t>
            </a:r>
            <a:r>
              <a:rPr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m</a:t>
            </a:r>
            <a:r>
              <a:rPr lang="en-US" b="1" i="1" spc="-3" dirty="0">
                <a:solidFill>
                  <a:srgbClr val="FF33CC"/>
                </a:solidFill>
                <a:latin typeface="Times New Roman"/>
                <a:cs typeface="Times New Roman"/>
              </a:rPr>
              <a:t> (</a:t>
            </a:r>
            <a:r>
              <a:rPr sz="1600" dirty="0">
                <a:latin typeface="Times New Roman"/>
                <a:cs typeface="Times New Roman"/>
              </a:rPr>
              <a:t>where </a:t>
            </a:r>
            <a:r>
              <a:rPr sz="1600" i="1" dirty="0">
                <a:latin typeface="Times New Roman"/>
                <a:cs typeface="Times New Roman"/>
              </a:rPr>
              <a:t>c</a:t>
            </a:r>
            <a:r>
              <a:rPr sz="1600" i="1" spc="-11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7" dirty="0">
                <a:latin typeface="Times New Roman"/>
                <a:cs typeface="Times New Roman"/>
              </a:rPr>
              <a:t> </a:t>
            </a:r>
            <a:r>
              <a:rPr sz="1600" spc="-3" dirty="0">
                <a:latin typeface="Times New Roman"/>
                <a:cs typeface="Times New Roman"/>
              </a:rPr>
              <a:t>modular</a:t>
            </a:r>
            <a:r>
              <a:rPr sz="1600" spc="3" dirty="0">
                <a:latin typeface="Times New Roman"/>
                <a:cs typeface="Times New Roman"/>
              </a:rPr>
              <a:t> </a:t>
            </a:r>
            <a:r>
              <a:rPr sz="1600" spc="-3" dirty="0">
                <a:latin typeface="Times New Roman"/>
                <a:cs typeface="Times New Roman"/>
              </a:rPr>
              <a:t>multiplicative</a:t>
            </a:r>
            <a:r>
              <a:rPr sz="1600" spc="-23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inverse</a:t>
            </a:r>
            <a:r>
              <a:rPr sz="1600" spc="-16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3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.</a:t>
            </a:r>
            <a:r>
              <a:rPr lang="en-US" sz="1600" dirty="0">
                <a:latin typeface="Times New Roman"/>
                <a:cs typeface="Times New Roman"/>
              </a:rPr>
              <a:t>) </a:t>
            </a:r>
            <a:r>
              <a:rPr spc="-3" dirty="0">
                <a:latin typeface="Times New Roman"/>
                <a:cs typeface="Times New Roman"/>
              </a:rPr>
              <a:t>i</a:t>
            </a:r>
            <a:r>
              <a:rPr spc="-7" dirty="0">
                <a:latin typeface="Times New Roman"/>
                <a:cs typeface="Times New Roman"/>
              </a:rPr>
              <a:t>.</a:t>
            </a:r>
            <a:r>
              <a:rPr spc="-11" dirty="0">
                <a:latin typeface="Times New Roman"/>
                <a:cs typeface="Times New Roman"/>
              </a:rPr>
              <a:t>e</a:t>
            </a:r>
            <a:r>
              <a:rPr spc="-7" dirty="0">
                <a:latin typeface="Times New Roman"/>
                <a:cs typeface="Times New Roman"/>
              </a:rPr>
              <a:t>.</a:t>
            </a:r>
            <a:r>
              <a:rPr spc="-3" dirty="0">
                <a:latin typeface="Times New Roman"/>
                <a:cs typeface="Times New Roman"/>
              </a:rPr>
              <a:t>,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i="1" spc="-3" dirty="0">
                <a:latin typeface="Times New Roman"/>
                <a:cs typeface="Times New Roman"/>
              </a:rPr>
              <a:t>a</a:t>
            </a:r>
            <a:r>
              <a:rPr lang="en-US" i="1" spc="-3" dirty="0">
                <a:latin typeface="Times New Roman"/>
                <a:cs typeface="Times New Roman"/>
              </a:rPr>
              <a:t> * </a:t>
            </a:r>
            <a:r>
              <a:rPr i="1" spc="-3" dirty="0">
                <a:latin typeface="Times New Roman"/>
                <a:cs typeface="Times New Roman"/>
              </a:rPr>
              <a:t>c</a:t>
            </a:r>
            <a:r>
              <a:rPr lang="en-US" i="1" spc="-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=</a:t>
            </a:r>
            <a:r>
              <a:rPr lang="en-US" spc="-3" dirty="0">
                <a:latin typeface="Times New Roman"/>
                <a:cs typeface="Times New Roman"/>
              </a:rPr>
              <a:t> </a:t>
            </a:r>
            <a:r>
              <a:rPr spc="-3" dirty="0">
                <a:latin typeface="Times New Roman"/>
                <a:cs typeface="Times New Roman"/>
              </a:rPr>
              <a:t>1</a:t>
            </a:r>
            <a:r>
              <a:rPr lang="en-US" spc="-3" dirty="0">
                <a:latin typeface="Times New Roman"/>
                <a:cs typeface="Times New Roman"/>
              </a:rPr>
              <a:t> </a:t>
            </a:r>
            <a:r>
              <a:rPr spc="-16" dirty="0">
                <a:latin typeface="Times New Roman"/>
                <a:cs typeface="Times New Roman"/>
              </a:rPr>
              <a:t>m</a:t>
            </a:r>
            <a:r>
              <a:rPr spc="-3" dirty="0">
                <a:latin typeface="Times New Roman"/>
                <a:cs typeface="Times New Roman"/>
              </a:rPr>
              <a:t>od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m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spc="-3" dirty="0">
                <a:latin typeface="Times New Roman"/>
                <a:cs typeface="Times New Roman"/>
              </a:rPr>
              <a:t>(</a:t>
            </a:r>
            <a:r>
              <a:rPr lang="en-US" spc="-3" dirty="0">
                <a:latin typeface="Times New Roman"/>
                <a:cs typeface="Times New Roman"/>
              </a:rPr>
              <a:t>perform extended Euclidean algo with a mod m)</a:t>
            </a:r>
          </a:p>
          <a:p>
            <a:pPr marL="228030" marR="4072" indent="-219887">
              <a:spcBef>
                <a:spcPts val="420"/>
              </a:spcBef>
              <a:buFont typeface="Arial MT"/>
              <a:buChar char="•"/>
              <a:tabLst>
                <a:tab pos="227624" algn="l"/>
                <a:tab pos="228030" algn="l"/>
                <a:tab pos="670653" algn="l"/>
                <a:tab pos="894204" algn="l"/>
                <a:tab pos="1116940" algn="l"/>
                <a:tab pos="1327461" algn="l"/>
                <a:tab pos="1564857" algn="l"/>
                <a:tab pos="1788815" algn="l"/>
                <a:tab pos="2302697" algn="l"/>
                <a:tab pos="2576333" algn="l"/>
                <a:tab pos="2862999" algn="l"/>
                <a:tab pos="3124013" algn="l"/>
                <a:tab pos="3511663" algn="l"/>
                <a:tab pos="4317099" algn="l"/>
                <a:tab pos="4844010" algn="l"/>
                <a:tab pos="5294370" algn="l"/>
                <a:tab pos="5896614" algn="l"/>
              </a:tabLst>
            </a:pPr>
            <a:endParaRPr lang="en-US" i="1" spc="-3" dirty="0">
              <a:latin typeface="Times New Roman"/>
              <a:cs typeface="Times New Roman"/>
            </a:endParaRPr>
          </a:p>
          <a:p>
            <a:pPr marL="8143" marR="4072">
              <a:spcBef>
                <a:spcPts val="420"/>
              </a:spcBef>
              <a:tabLst>
                <a:tab pos="227624" algn="l"/>
                <a:tab pos="228030" algn="l"/>
                <a:tab pos="670653" algn="l"/>
                <a:tab pos="894204" algn="l"/>
                <a:tab pos="1116940" algn="l"/>
                <a:tab pos="1327461" algn="l"/>
                <a:tab pos="1564857" algn="l"/>
                <a:tab pos="1788815" algn="l"/>
                <a:tab pos="2302697" algn="l"/>
                <a:tab pos="2576333" algn="l"/>
                <a:tab pos="2862999" algn="l"/>
                <a:tab pos="3124013" algn="l"/>
                <a:tab pos="3511663" algn="l"/>
                <a:tab pos="4317099" algn="l"/>
                <a:tab pos="4844010" algn="l"/>
                <a:tab pos="5294370" algn="l"/>
                <a:tab pos="5896614" algn="l"/>
              </a:tabLst>
            </a:pPr>
            <a:r>
              <a:rPr lang="en-US" spc="-3" dirty="0">
                <a:latin typeface="Times New Roman"/>
                <a:cs typeface="Times New Roman"/>
              </a:rPr>
              <a:t>Example: Decrypt the ciphertext "IHHWVC SWFRCP", using a key of a = 5, b = 8.</a:t>
            </a:r>
          </a:p>
          <a:p>
            <a:pPr marL="351044" indent="-342900">
              <a:buFont typeface="+mj-lt"/>
              <a:buAutoNum type="arabicPeriod"/>
              <a:tabLst>
                <a:tab pos="300919" algn="l"/>
                <a:tab pos="301326" algn="l"/>
              </a:tabLst>
            </a:pPr>
            <a:r>
              <a:rPr lang="en-US" spc="-3" dirty="0">
                <a:latin typeface="Times New Roman"/>
                <a:cs typeface="Times New Roman"/>
              </a:rPr>
              <a:t>The first step here is to find c = inverse of a, which in this case is 21 </a:t>
            </a:r>
          </a:p>
          <a:p>
            <a:pPr marL="351044" indent="-342900">
              <a:buFont typeface="+mj-lt"/>
              <a:buAutoNum type="arabicPeriod"/>
              <a:tabLst>
                <a:tab pos="300919" algn="l"/>
                <a:tab pos="301326" algn="l"/>
              </a:tabLst>
            </a:pPr>
            <a:r>
              <a:rPr lang="en-US" spc="-3" dirty="0">
                <a:latin typeface="Times New Roman"/>
                <a:cs typeface="Times New Roman"/>
              </a:rPr>
              <a:t>We get -5 as inverse from EAA but we need +</a:t>
            </a:r>
            <a:r>
              <a:rPr lang="en-US" spc="-3" dirty="0" err="1">
                <a:latin typeface="Times New Roman"/>
                <a:cs typeface="Times New Roman"/>
              </a:rPr>
              <a:t>ve</a:t>
            </a:r>
            <a:r>
              <a:rPr lang="en-US" spc="-3" dirty="0">
                <a:latin typeface="Times New Roman"/>
                <a:cs typeface="Times New Roman"/>
              </a:rPr>
              <a:t> no. so m + c = 26 + (-5) = 21</a:t>
            </a:r>
          </a:p>
          <a:p>
            <a:pPr marL="351044" indent="-342900">
              <a:buFont typeface="+mj-lt"/>
              <a:buAutoNum type="arabicPeriod"/>
              <a:tabLst>
                <a:tab pos="300919" algn="l"/>
                <a:tab pos="301326" algn="l"/>
              </a:tabLst>
            </a:pPr>
            <a:r>
              <a:rPr lang="en-US" spc="-3" dirty="0">
                <a:latin typeface="Times New Roman"/>
                <a:cs typeface="Times New Roman"/>
              </a:rPr>
              <a:t>In this case the calculation is  21(x - 8).</a:t>
            </a:r>
          </a:p>
          <a:p>
            <a:pPr marL="351044" marR="4072" indent="-342900">
              <a:buFont typeface="+mj-lt"/>
              <a:buAutoNum type="arabicPeriod"/>
              <a:tabLst>
                <a:tab pos="300919" algn="l"/>
                <a:tab pos="301326" algn="l"/>
              </a:tabLst>
            </a:pPr>
            <a:r>
              <a:rPr lang="en-US" spc="-3" dirty="0">
                <a:latin typeface="Times New Roman"/>
                <a:cs typeface="Times New Roman"/>
              </a:rPr>
              <a:t>take these answers modulo 26</a:t>
            </a:r>
          </a:p>
          <a:p>
            <a:pPr marL="351044" marR="4072" indent="-342900">
              <a:buFont typeface="+mj-lt"/>
              <a:buAutoNum type="arabicPeriod"/>
              <a:tabLst>
                <a:tab pos="300919" algn="l"/>
                <a:tab pos="301326" algn="l"/>
              </a:tabLst>
            </a:pPr>
            <a:r>
              <a:rPr lang="en-US" spc="-3" dirty="0">
                <a:latin typeface="Times New Roman"/>
                <a:cs typeface="Times New Roman"/>
              </a:rPr>
              <a:t>convert the integers back  to plaintext letters</a:t>
            </a:r>
            <a:endParaRPr spc="-3" dirty="0">
              <a:latin typeface="Times New Roman"/>
              <a:cs typeface="Times New Roman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BD93E9B7-EC3D-79C3-1CC6-98A8AEC2ADF6}"/>
              </a:ext>
            </a:extLst>
          </p:cNvPr>
          <p:cNvSpPr txBox="1">
            <a:spLocks/>
          </p:cNvSpPr>
          <p:nvPr/>
        </p:nvSpPr>
        <p:spPr>
          <a:xfrm>
            <a:off x="2550152" y="156922"/>
            <a:ext cx="6748795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lang="en-IN" spc="-11" dirty="0"/>
              <a:t>Affine</a:t>
            </a:r>
            <a:r>
              <a:rPr lang="en-IN" spc="-61" dirty="0"/>
              <a:t> </a:t>
            </a:r>
            <a:r>
              <a:rPr lang="en-IN" dirty="0"/>
              <a:t>Cipher Decryption</a:t>
            </a:r>
          </a:p>
        </p:txBody>
      </p:sp>
      <p:pic>
        <p:nvPicPr>
          <p:cNvPr id="1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460" y="4567673"/>
            <a:ext cx="10934275" cy="21334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12C50A-21E5-3701-8AC4-2C287B025AC7}"/>
              </a:ext>
            </a:extLst>
          </p:cNvPr>
          <p:cNvSpPr txBox="1"/>
          <p:nvPr/>
        </p:nvSpPr>
        <p:spPr>
          <a:xfrm>
            <a:off x="1616150" y="5039832"/>
            <a:ext cx="2658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914B4-ACA4-4760-A575-312AE3D4E168}"/>
              </a:ext>
            </a:extLst>
          </p:cNvPr>
          <p:cNvSpPr txBox="1"/>
          <p:nvPr/>
        </p:nvSpPr>
        <p:spPr>
          <a:xfrm>
            <a:off x="1600976" y="5409164"/>
            <a:ext cx="276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C0E9F-8FCE-ED7D-879D-AA0593BC90D2}"/>
              </a:ext>
            </a:extLst>
          </p:cNvPr>
          <p:cNvSpPr txBox="1"/>
          <p:nvPr/>
        </p:nvSpPr>
        <p:spPr>
          <a:xfrm>
            <a:off x="1116418" y="5783430"/>
            <a:ext cx="276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/>
          <p:nvPr/>
        </p:nvSpPr>
        <p:spPr>
          <a:xfrm>
            <a:off x="254075" y="1583098"/>
            <a:ext cx="11642650" cy="1730081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293893" marR="3259" indent="-285750" algn="just">
              <a:spcBef>
                <a:spcPts val="61"/>
              </a:spcBef>
              <a:buSzPct val="80357"/>
              <a:buFont typeface="Arial" panose="020B0604020202020204" pitchFamily="34" charset="0"/>
              <a:buChar char="•"/>
              <a:tabLst>
                <a:tab pos="228030" algn="l"/>
              </a:tabLst>
            </a:pPr>
            <a:r>
              <a:rPr lang="en-US" sz="1796" spc="-3" dirty="0">
                <a:latin typeface="Times New Roman"/>
                <a:cs typeface="Times New Roman"/>
              </a:rPr>
              <a:t>Polyalphabetic Substitution Cipher</a:t>
            </a:r>
          </a:p>
          <a:p>
            <a:pPr marL="293893" marR="3259" indent="-285750" algn="just">
              <a:spcBef>
                <a:spcPts val="61"/>
              </a:spcBef>
              <a:buSzPct val="80357"/>
              <a:buFont typeface="Arial" panose="020B0604020202020204" pitchFamily="34" charset="0"/>
              <a:buChar char="•"/>
              <a:tabLst>
                <a:tab pos="228030" algn="l"/>
              </a:tabLst>
            </a:pPr>
            <a:r>
              <a:rPr sz="1796" spc="-3" dirty="0">
                <a:latin typeface="Times New Roman"/>
                <a:cs typeface="Times New Roman"/>
              </a:rPr>
              <a:t>Encrypt</a:t>
            </a:r>
            <a:r>
              <a:rPr sz="1796" dirty="0">
                <a:latin typeface="Times New Roman"/>
                <a:cs typeface="Times New Roman"/>
              </a:rPr>
              <a:t> the</a:t>
            </a:r>
            <a:r>
              <a:rPr sz="1796" spc="3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message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b="1" spc="-3" dirty="0">
                <a:latin typeface="Times New Roman"/>
                <a:cs typeface="Times New Roman"/>
              </a:rPr>
              <a:t>“She</a:t>
            </a:r>
            <a:r>
              <a:rPr sz="1796" b="1" spc="443" dirty="0">
                <a:latin typeface="Times New Roman"/>
                <a:cs typeface="Times New Roman"/>
              </a:rPr>
              <a:t> </a:t>
            </a:r>
            <a:r>
              <a:rPr sz="1796" b="1" spc="-3" dirty="0">
                <a:latin typeface="Times New Roman"/>
                <a:cs typeface="Times New Roman"/>
              </a:rPr>
              <a:t>is</a:t>
            </a:r>
            <a:r>
              <a:rPr sz="1796" b="1" spc="447" dirty="0">
                <a:latin typeface="Times New Roman"/>
                <a:cs typeface="Times New Roman"/>
              </a:rPr>
              <a:t> </a:t>
            </a:r>
            <a:r>
              <a:rPr sz="1796" b="1" spc="-3" dirty="0">
                <a:latin typeface="Times New Roman"/>
                <a:cs typeface="Times New Roman"/>
              </a:rPr>
              <a:t>listening”</a:t>
            </a:r>
            <a:r>
              <a:rPr sz="1796" b="1" spc="44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using</a:t>
            </a:r>
            <a:r>
              <a:rPr sz="1796" spc="44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the</a:t>
            </a:r>
            <a:r>
              <a:rPr sz="1796" spc="447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6- 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character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spc="-3" dirty="0">
                <a:latin typeface="Times New Roman"/>
                <a:cs typeface="Times New Roman"/>
              </a:rPr>
              <a:t>keyword</a:t>
            </a:r>
            <a:r>
              <a:rPr sz="1796" dirty="0">
                <a:latin typeface="Times New Roman"/>
                <a:cs typeface="Times New Roman"/>
              </a:rPr>
              <a:t> </a:t>
            </a:r>
            <a:r>
              <a:rPr sz="1796" b="1" spc="-19" dirty="0">
                <a:latin typeface="Times New Roman"/>
                <a:cs typeface="Times New Roman"/>
              </a:rPr>
              <a:t>“PASCAL</a:t>
            </a:r>
            <a:r>
              <a:rPr lang="en-US" sz="1796" b="1" spc="-19" dirty="0">
                <a:latin typeface="Times New Roman"/>
                <a:cs typeface="Times New Roman"/>
              </a:rPr>
              <a:t> = </a:t>
            </a:r>
            <a:r>
              <a:rPr sz="1796" b="1" spc="-11" dirty="0">
                <a:latin typeface="Times New Roman"/>
                <a:cs typeface="Times New Roman"/>
              </a:rPr>
              <a:t>(15,0,18,2,0,11)</a:t>
            </a:r>
            <a:r>
              <a:rPr lang="en-US" sz="1796" b="1" spc="-11" dirty="0">
                <a:latin typeface="Times New Roman"/>
                <a:cs typeface="Times New Roman"/>
              </a:rPr>
              <a:t>"</a:t>
            </a:r>
            <a:endParaRPr lang="en-IN" sz="1796" spc="-3" dirty="0">
              <a:latin typeface="Times New Roman"/>
              <a:cs typeface="Times New Roman"/>
            </a:endParaRPr>
          </a:p>
          <a:p>
            <a:pPr marL="351043" marR="3259" indent="-342900" algn="just">
              <a:spcBef>
                <a:spcPts val="61"/>
              </a:spcBef>
              <a:buSzPct val="80357"/>
              <a:buFont typeface="+mj-lt"/>
              <a:buAutoNum type="arabicPeriod"/>
              <a:tabLst>
                <a:tab pos="228030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Convert Plaintext into integer representation</a:t>
            </a:r>
          </a:p>
          <a:p>
            <a:pPr marL="351043" marR="3259" indent="-342900" algn="just">
              <a:spcBef>
                <a:spcPts val="61"/>
              </a:spcBef>
              <a:buSzPct val="80357"/>
              <a:buFont typeface="+mj-lt"/>
              <a:buAutoNum type="arabicPeriod"/>
              <a:tabLst>
                <a:tab pos="228030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Repeat Key as many times as needed (=length of PT)</a:t>
            </a:r>
          </a:p>
          <a:p>
            <a:pPr marL="351043" marR="3259" indent="-342900" algn="just">
              <a:spcBef>
                <a:spcPts val="61"/>
              </a:spcBef>
              <a:buSzPct val="80357"/>
              <a:buFont typeface="+mj-lt"/>
              <a:buAutoNum type="arabicPeriod"/>
              <a:tabLst>
                <a:tab pos="228030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C = (P + K) mod 26	</a:t>
            </a:r>
            <a:r>
              <a:rPr lang="en-US" sz="1796" dirty="0" err="1">
                <a:latin typeface="Times New Roman"/>
                <a:cs typeface="Times New Roman"/>
              </a:rPr>
              <a:t>Eg</a:t>
            </a:r>
            <a:r>
              <a:rPr lang="en-US" sz="1796" dirty="0">
                <a:latin typeface="Times New Roman"/>
                <a:cs typeface="Times New Roman"/>
              </a:rPr>
              <a:t>: if P = 18, K = 15, then C = (18 + 15) mod 26 = 33 mod 26 = 7 = H</a:t>
            </a:r>
          </a:p>
          <a:p>
            <a:pPr marL="351043" marR="3259" indent="-342900" algn="just">
              <a:spcBef>
                <a:spcPts val="61"/>
              </a:spcBef>
              <a:buSzPct val="80357"/>
              <a:buFont typeface="+mj-lt"/>
              <a:buAutoNum type="arabicPeriod"/>
              <a:tabLst>
                <a:tab pos="228030" algn="l"/>
              </a:tabLst>
            </a:pPr>
            <a:r>
              <a:rPr lang="en-US" sz="1796" dirty="0">
                <a:latin typeface="Times New Roman"/>
                <a:cs typeface="Times New Roman"/>
              </a:rPr>
              <a:t>Convert the integer back to its letter representation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156904" y="175833"/>
            <a:ext cx="3878191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lang="en-IN" spc="-23" dirty="0" err="1"/>
              <a:t>Vigenere</a:t>
            </a:r>
            <a:r>
              <a:rPr lang="en-IN" spc="-29" dirty="0"/>
              <a:t> </a:t>
            </a:r>
            <a:r>
              <a:rPr lang="en-IN" dirty="0"/>
              <a:t>Cipher</a:t>
            </a:r>
          </a:p>
        </p:txBody>
      </p:sp>
      <p:pic>
        <p:nvPicPr>
          <p:cNvPr id="10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168" y="3804828"/>
            <a:ext cx="6708120" cy="2201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5402" y="105857"/>
            <a:ext cx="6458815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/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dirty="0"/>
              <a:t>Hill</a:t>
            </a:r>
            <a:r>
              <a:rPr spc="-13" dirty="0"/>
              <a:t> </a:t>
            </a:r>
            <a:r>
              <a:rPr dirty="0"/>
              <a:t>Cipher</a:t>
            </a:r>
            <a:r>
              <a:rPr lang="en-US" dirty="0"/>
              <a:t> Encryption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21202" y="2579412"/>
            <a:ext cx="256157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7"/>
              </a:lnSpc>
            </a:pPr>
            <a:r>
              <a:rPr sz="2052" spc="3" dirty="0">
                <a:latin typeface="Wingdings"/>
                <a:cs typeface="Wingdings"/>
              </a:rPr>
              <a:t></a:t>
            </a:r>
            <a:endParaRPr sz="2052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203" y="3330465"/>
            <a:ext cx="255751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7"/>
              </a:lnSpc>
            </a:pPr>
            <a:r>
              <a:rPr sz="2052" dirty="0">
                <a:latin typeface="Wingdings"/>
                <a:cs typeface="Wingdings"/>
              </a:rPr>
              <a:t></a:t>
            </a:r>
            <a:endParaRPr sz="2052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047" y="1731741"/>
            <a:ext cx="5421648" cy="2656170"/>
          </a:xfrm>
          <a:prstGeom prst="rect">
            <a:avLst/>
          </a:prstGeom>
        </p:spPr>
        <p:txBody>
          <a:bodyPr vert="horz" wrap="square" lIns="0" tIns="70860" rIns="0" bIns="0" rtlCol="0">
            <a:spAutoFit/>
          </a:bodyPr>
          <a:lstStyle/>
          <a:p>
            <a:pPr marL="8144">
              <a:spcBef>
                <a:spcPts val="557"/>
              </a:spcBef>
            </a:pPr>
            <a:r>
              <a:rPr sz="2052" dirty="0">
                <a:solidFill>
                  <a:srgbClr val="00AFEF"/>
                </a:solidFill>
                <a:latin typeface="Times New Roman"/>
                <a:cs typeface="Times New Roman"/>
              </a:rPr>
              <a:t>Encryption</a:t>
            </a:r>
            <a:endParaRPr sz="2052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495"/>
              </a:spcBef>
              <a:buFont typeface="Arial MT"/>
              <a:buChar char="•"/>
              <a:tabLst>
                <a:tab pos="227624" algn="l"/>
                <a:tab pos="228030" algn="l"/>
                <a:tab pos="2478198" algn="l"/>
              </a:tabLst>
            </a:pPr>
            <a:r>
              <a:rPr sz="2052" spc="-3" dirty="0">
                <a:latin typeface="Times New Roman"/>
                <a:cs typeface="Times New Roman"/>
              </a:rPr>
              <a:t>Plain</a:t>
            </a:r>
            <a:r>
              <a:rPr sz="2052" spc="7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text:</a:t>
            </a:r>
            <a:r>
              <a:rPr sz="2052" spc="-11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“</a:t>
            </a:r>
            <a:r>
              <a:rPr sz="2052" dirty="0">
                <a:solidFill>
                  <a:srgbClr val="FF33CC"/>
                </a:solidFill>
                <a:latin typeface="Times New Roman"/>
                <a:cs typeface="Times New Roman"/>
              </a:rPr>
              <a:t>LOVE</a:t>
            </a:r>
            <a:r>
              <a:rPr sz="2052" dirty="0">
                <a:latin typeface="Times New Roman"/>
                <a:cs typeface="Times New Roman"/>
              </a:rPr>
              <a:t>”,	Secret</a:t>
            </a:r>
            <a:r>
              <a:rPr sz="2052" spc="-43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Key:</a:t>
            </a:r>
            <a:r>
              <a:rPr lang="en-US" sz="2052" dirty="0">
                <a:latin typeface="Times New Roman"/>
                <a:cs typeface="Times New Roman"/>
              </a:rPr>
              <a:t> </a:t>
            </a:r>
            <a:endParaRPr sz="2052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495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52" dirty="0">
                <a:latin typeface="Times New Roman"/>
                <a:cs typeface="Times New Roman"/>
              </a:rPr>
              <a:t>“LO”</a:t>
            </a:r>
          </a:p>
          <a:p>
            <a:pPr>
              <a:spcBef>
                <a:spcPts val="19"/>
              </a:spcBef>
              <a:buFont typeface="Arial MT"/>
              <a:buChar char="•"/>
            </a:pPr>
            <a:endParaRPr sz="2983" dirty="0">
              <a:latin typeface="Times New Roman"/>
              <a:cs typeface="Times New Roman"/>
            </a:endParaRPr>
          </a:p>
          <a:p>
            <a:pPr marL="228030" indent="-219887"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52" dirty="0">
                <a:latin typeface="Times New Roman"/>
                <a:cs typeface="Times New Roman"/>
              </a:rPr>
              <a:t>“VE”</a:t>
            </a:r>
          </a:p>
          <a:p>
            <a:pPr marL="228030" indent="-219887">
              <a:spcBef>
                <a:spcPts val="439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endParaRPr lang="en-US" sz="2052" dirty="0">
              <a:latin typeface="Times New Roman"/>
              <a:cs typeface="Times New Roman"/>
            </a:endParaRPr>
          </a:p>
          <a:p>
            <a:pPr marL="228030" indent="-219887">
              <a:spcBef>
                <a:spcPts val="439"/>
              </a:spcBef>
              <a:buFont typeface="Arial MT"/>
              <a:buChar char="•"/>
              <a:tabLst>
                <a:tab pos="227624" algn="l"/>
                <a:tab pos="228030" algn="l"/>
              </a:tabLst>
            </a:pPr>
            <a:r>
              <a:rPr sz="2052" dirty="0">
                <a:latin typeface="Times New Roman"/>
                <a:cs typeface="Times New Roman"/>
              </a:rPr>
              <a:t>2,</a:t>
            </a:r>
            <a:r>
              <a:rPr sz="2052" spc="-3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3,</a:t>
            </a:r>
            <a:r>
              <a:rPr sz="2052" spc="-11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16,</a:t>
            </a:r>
            <a:r>
              <a:rPr sz="2052" spc="-13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5 are</a:t>
            </a:r>
            <a:r>
              <a:rPr sz="2052" spc="-3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transformed</a:t>
            </a:r>
            <a:r>
              <a:rPr sz="2052" spc="-27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to cipher</a:t>
            </a:r>
            <a:r>
              <a:rPr sz="2052" spc="-13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text</a:t>
            </a:r>
            <a:r>
              <a:rPr sz="2052" spc="-13" dirty="0">
                <a:latin typeface="Times New Roman"/>
                <a:cs typeface="Times New Roman"/>
              </a:rPr>
              <a:t> </a:t>
            </a:r>
            <a:r>
              <a:rPr sz="2052" dirty="0">
                <a:latin typeface="Times New Roman"/>
                <a:cs typeface="Times New Roman"/>
              </a:rPr>
              <a:t>“</a:t>
            </a:r>
            <a:r>
              <a:rPr sz="2052" dirty="0">
                <a:solidFill>
                  <a:srgbClr val="FF33CC"/>
                </a:solidFill>
                <a:latin typeface="Times New Roman"/>
                <a:cs typeface="Times New Roman"/>
              </a:rPr>
              <a:t>CDQF</a:t>
            </a:r>
            <a:r>
              <a:rPr sz="2052" dirty="0">
                <a:latin typeface="Times New Roman"/>
                <a:cs typeface="Times New Roman"/>
              </a:rPr>
              <a:t>”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743057" y="2211448"/>
            <a:ext cx="3260059" cy="945034"/>
            <a:chOff x="2787395" y="1661160"/>
            <a:chExt cx="4629911" cy="1371966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327" y="1661160"/>
              <a:ext cx="601979" cy="60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 rotWithShape="1">
            <a:blip r:embed="rId3" cstate="print"/>
            <a:srcRect r="23631"/>
            <a:stretch/>
          </p:blipFill>
          <p:spPr>
            <a:xfrm>
              <a:off x="2787395" y="2270760"/>
              <a:ext cx="3469782" cy="762366"/>
            </a:xfrm>
            <a:prstGeom prst="rect">
              <a:avLst/>
            </a:prstGeom>
          </p:spPr>
        </p:pic>
      </p:grp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85548"/>
              </p:ext>
            </p:extLst>
          </p:nvPr>
        </p:nvGraphicFramePr>
        <p:xfrm>
          <a:off x="587147" y="5143670"/>
          <a:ext cx="4918303" cy="475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77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B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H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I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J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K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M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7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12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03771"/>
              </p:ext>
            </p:extLst>
          </p:nvPr>
        </p:nvGraphicFramePr>
        <p:xfrm>
          <a:off x="587147" y="5681238"/>
          <a:ext cx="4918303" cy="475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83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77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R</a:t>
                      </a: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V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W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Z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7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25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036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6663" y="5073299"/>
            <a:ext cx="438195" cy="5334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2462" y="5051961"/>
            <a:ext cx="852333" cy="10912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 rotWithShape="1">
          <a:blip r:embed="rId6" cstate="print"/>
          <a:srcRect t="-1" r="26903" b="7525"/>
          <a:stretch/>
        </p:blipFill>
        <p:spPr>
          <a:xfrm>
            <a:off x="1702405" y="3340697"/>
            <a:ext cx="2276920" cy="5251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070E25-B445-E4AD-4136-4AC151D8622B}"/>
              </a:ext>
            </a:extLst>
          </p:cNvPr>
          <p:cNvSpPr txBox="1"/>
          <p:nvPr/>
        </p:nvSpPr>
        <p:spPr>
          <a:xfrm>
            <a:off x="4186234" y="2709250"/>
            <a:ext cx="39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(After performing mod 26 operation)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6F81D8-0080-094F-2619-5F0BACDC3991}"/>
              </a:ext>
            </a:extLst>
          </p:cNvPr>
          <p:cNvSpPr txBox="1"/>
          <p:nvPr/>
        </p:nvSpPr>
        <p:spPr>
          <a:xfrm>
            <a:off x="4054540" y="3340697"/>
            <a:ext cx="39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(After performing mod 26 operation)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69732-804A-6626-E00D-5D4DE67E10E5}"/>
              </a:ext>
            </a:extLst>
          </p:cNvPr>
          <p:cNvSpPr txBox="1"/>
          <p:nvPr/>
        </p:nvSpPr>
        <p:spPr>
          <a:xfrm>
            <a:off x="438150" y="10765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https://youtu.be/mNGj_skw7Ck?si=kTDouWvcx5rhMLMz</a:t>
            </a:r>
            <a:endParaRPr lang="en-IN" dirty="0"/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2E8DED-63FE-A089-A4A1-657C2046BE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47" t="40401" r="39368" b="21537"/>
          <a:stretch/>
        </p:blipFill>
        <p:spPr>
          <a:xfrm>
            <a:off x="6686552" y="4157798"/>
            <a:ext cx="5305647" cy="2594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E606B-81FB-2C9E-8F3B-E4ADF342F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6" t="27753" r="23343" b="11162"/>
          <a:stretch/>
        </p:blipFill>
        <p:spPr>
          <a:xfrm>
            <a:off x="1073887" y="1166565"/>
            <a:ext cx="9590567" cy="5581512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E202EF72-698B-44C2-9957-9A2E6488EA9A}"/>
              </a:ext>
            </a:extLst>
          </p:cNvPr>
          <p:cNvSpPr txBox="1">
            <a:spLocks/>
          </p:cNvSpPr>
          <p:nvPr/>
        </p:nvSpPr>
        <p:spPr>
          <a:xfrm>
            <a:off x="2887204" y="329609"/>
            <a:ext cx="6458815" cy="685333"/>
          </a:xfrm>
          <a:prstGeom prst="rect">
            <a:avLst/>
          </a:prstGeom>
        </p:spPr>
        <p:txBody>
          <a:bodyPr vert="horz" wrap="square" lIns="0" tIns="8145" rIns="0" bIns="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44">
              <a:lnSpc>
                <a:spcPct val="100000"/>
              </a:lnSpc>
              <a:spcBef>
                <a:spcPts val="64"/>
              </a:spcBef>
            </a:pPr>
            <a:r>
              <a:rPr lang="en-IN" dirty="0"/>
              <a:t>Finding inverse of matrix </a:t>
            </a:r>
          </a:p>
        </p:txBody>
      </p:sp>
    </p:spTree>
    <p:extLst>
      <p:ext uri="{BB962C8B-B14F-4D97-AF65-F5344CB8AC3E}">
        <p14:creationId xmlns:p14="http://schemas.microsoft.com/office/powerpoint/2010/main" val="409156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364</TotalTime>
  <Words>1322</Words>
  <Application>Microsoft Office PowerPoint</Application>
  <PresentationFormat>Widescreen</PresentationFormat>
  <Paragraphs>242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MT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Caesar Cipher</vt:lpstr>
      <vt:lpstr>Playfair Cipher</vt:lpstr>
      <vt:lpstr>PowerPoint Presentation</vt:lpstr>
      <vt:lpstr>Affine Cipher Encryption</vt:lpstr>
      <vt:lpstr>PowerPoint Presentation</vt:lpstr>
      <vt:lpstr>PowerPoint Presentation</vt:lpstr>
      <vt:lpstr>Hill Cipher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Rail Fence Cipher</vt:lpstr>
      <vt:lpstr>Row Transposition Cipher</vt:lpstr>
      <vt:lpstr>Block Transposition Cipher</vt:lpstr>
      <vt:lpstr>Practice Problems  Caesar Cipher: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Aastha Kumar</dc:creator>
  <cp:lastModifiedBy>Aastha Kumar</cp:lastModifiedBy>
  <cp:revision>1</cp:revision>
  <dcterms:created xsi:type="dcterms:W3CDTF">2024-01-27T17:16:44Z</dcterms:created>
  <dcterms:modified xsi:type="dcterms:W3CDTF">2024-05-17T17:25:21Z</dcterms:modified>
</cp:coreProperties>
</file>